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67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4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96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0F00E0-DBA0-43D1-95C5-583FB22EEA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3A79B6B-7A39-4383-B998-519CE3FC14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77587E-9618-4592-A21D-3BB741B10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6DEAF3-BFA0-488F-94ED-51EC799B0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EDB7EC-A99B-4F02-BF22-2CE952BEE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763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319127-D6E3-41E8-96D6-0EF6F7DE4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A373A5A-42CD-4F20-B253-88D268C4F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E1C79D-3DB3-42F9-AD38-919CDD6CD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287BA2-546A-4AEF-B44A-9E6ECE94F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D69E7D-B658-45BC-A0B0-6563053E4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227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550B4E1-5FB4-4F4E-A60F-6BEBAD7DDE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950BE8-2029-472E-A9E6-3C5E4E243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DBE6B3-58F2-48E4-9DA1-AA140FE5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072003-1EF8-46F4-9413-E81BE2F1F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971CF3-76A6-4378-8190-D0B58AB8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304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9A31B8-2761-4C49-B307-759037D14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DC7B05-3DB2-40E5-A314-6438BFAFC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6E44BB-D813-4D96-BD7C-64944701B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E542CA-E2C5-48D9-AE2D-EAAB14E95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51739C-8D94-4F52-A8A7-0E6F4A8A5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68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13E3DE-512E-4364-9E84-B3F919054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B8EFE5-CA86-48D1-9D28-EE9E87C61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2F792F-E8CF-4EC7-8BCB-A22A09F2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9475DE-D6B8-49E6-89D1-F1D14C229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0F64F0-9898-44AD-A0A3-50D061DCB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335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48E464-6782-4C99-975E-E07BBD6C3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AED632-42C9-44A3-B917-B3DCCD7BBB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53FE3C-3191-4691-B235-142EEC654C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C2AA05-0117-45F4-8B86-EB7ED2AD6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71A929-F84E-45AF-BB2B-17291F8FC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992EF6-4605-4027-95FD-DF87DF73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089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21E902-7315-4095-851E-4D10DD3E3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FA3639-906E-403B-B43F-BD17D18C1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D16C95-867D-447D-A7BC-7F94C8DB6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3C6D2DD-0761-4514-889A-2F5B5D9DCF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B052749-C17A-47FE-A4D0-4E780FF0A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74CDB4-D63D-4A99-95F7-7FBA1D19F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DBA0A0A-FE4F-4C55-AC1B-2FA6C02BB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F980B04-BD20-4DA9-8254-4C30E5BC1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49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F68C7F-D979-449E-8FAF-F51239745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3DB6618-B811-4F79-AB5F-97294569F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B7C3E1-9C5A-4829-A457-C8D7CC736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060AD6-0DEB-49C2-8BC4-F3A013B84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03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0FEDC26-B023-4266-9F03-086794729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B0ED80-E406-4B03-910D-BDAFBAC21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AAD419-486F-4BE2-86DB-2FAEF6E3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179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5C26A-9194-4D31-9016-3F4185AF1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71B52D-91A4-4223-B609-C4DA4D7B4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F884BC-3642-4F98-B9E9-B74D62FB3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9E1172-EEB4-45DD-8D2E-2B11885AF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6F9EF0-2D3C-4147-A804-9A9D889CD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E250C0-81B1-4177-8E45-BEE4EE70E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979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66380D-D20E-421F-ACA7-58E8AD0B6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362111C-9854-4EFE-8CD2-7E19CCD9D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9B55335-1B5A-4552-A5B5-27B4872D9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1E6089-525A-4A7B-BC26-73D90A7BB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4D9EAC-69F7-41F6-B3A1-3D91C1455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2EF500-CE26-451C-8577-AF4767AD1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0926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BABEE1C-67FE-45EC-B4F1-511325679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CBF72C-559E-47F5-AE2B-E92BAE9BF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FB1D5C-56D2-4D9D-B453-C9B2EFC8C6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5F241-5EF0-4C67-80AD-EC3ECA570842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1DAF9C-58E9-4DF1-B655-94FB1B4E4E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4FB8A2-938E-453F-994A-E0DEBD7280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F8342-0CC6-4705-BF7D-64CF13160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4360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DF28D0-CE64-46A9-9462-127E8D4BEF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6144" y="2063396"/>
            <a:ext cx="9144000" cy="2387600"/>
          </a:xfrm>
        </p:spPr>
        <p:txBody>
          <a:bodyPr anchor="ctr">
            <a:normAutofit/>
          </a:bodyPr>
          <a:lstStyle/>
          <a:p>
            <a:r>
              <a:rPr lang="zh-CN" altLang="en-US" sz="11500" dirty="0"/>
              <a:t>碰撞检测</a:t>
            </a:r>
          </a:p>
        </p:txBody>
      </p:sp>
    </p:spTree>
    <p:extLst>
      <p:ext uri="{BB962C8B-B14F-4D97-AF65-F5344CB8AC3E}">
        <p14:creationId xmlns:p14="http://schemas.microsoft.com/office/powerpoint/2010/main" val="3339281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A0C6A7EB-B739-4B96-9E90-D6D625FBD9AF}"/>
              </a:ext>
            </a:extLst>
          </p:cNvPr>
          <p:cNvSpPr/>
          <p:nvPr/>
        </p:nvSpPr>
        <p:spPr>
          <a:xfrm>
            <a:off x="3852908" y="2077374"/>
            <a:ext cx="2414726" cy="2379215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C185809-FA90-4913-89D5-97617DDA3B68}"/>
              </a:ext>
            </a:extLst>
          </p:cNvPr>
          <p:cNvSpPr/>
          <p:nvPr/>
        </p:nvSpPr>
        <p:spPr>
          <a:xfrm>
            <a:off x="5459766" y="3684235"/>
            <a:ext cx="1384917" cy="1376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024E951-8AAC-40B8-86FA-B818791F0FB0}"/>
              </a:ext>
            </a:extLst>
          </p:cNvPr>
          <p:cNvCxnSpPr>
            <a:cxnSpLocks/>
          </p:cNvCxnSpPr>
          <p:nvPr/>
        </p:nvCxnSpPr>
        <p:spPr>
          <a:xfrm>
            <a:off x="3395676" y="1615736"/>
            <a:ext cx="4567594" cy="456312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763B91-5B4F-4109-AF2F-45A6008D0F53}"/>
              </a:ext>
            </a:extLst>
          </p:cNvPr>
          <p:cNvCxnSpPr>
            <a:stCxn id="4" idx="3"/>
          </p:cNvCxnSpPr>
          <p:nvPr/>
        </p:nvCxnSpPr>
        <p:spPr>
          <a:xfrm flipV="1">
            <a:off x="4206536" y="1145219"/>
            <a:ext cx="2993255" cy="296294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98831DA-46B8-4612-9DAC-87AE8E272272}"/>
              </a:ext>
            </a:extLst>
          </p:cNvPr>
          <p:cNvCxnSpPr/>
          <p:nvPr/>
        </p:nvCxnSpPr>
        <p:spPr>
          <a:xfrm flipV="1">
            <a:off x="5885895" y="2077374"/>
            <a:ext cx="2920754" cy="292075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B931E9D2-2706-4B63-BD92-BD24517DFCB2}"/>
              </a:ext>
            </a:extLst>
          </p:cNvPr>
          <p:cNvCxnSpPr/>
          <p:nvPr/>
        </p:nvCxnSpPr>
        <p:spPr>
          <a:xfrm>
            <a:off x="6604986" y="1775534"/>
            <a:ext cx="1225119" cy="1225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BBC57CF7-FF66-48C6-8D83-2F99AFD78790}"/>
              </a:ext>
            </a:extLst>
          </p:cNvPr>
          <p:cNvSpPr txBox="1"/>
          <p:nvPr/>
        </p:nvSpPr>
        <p:spPr>
          <a:xfrm>
            <a:off x="7199791" y="1846555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 + r</a:t>
            </a:r>
            <a:endParaRPr lang="zh-CN" alt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00181150-81C0-473E-9D29-168FFA7D0D21}"/>
              </a:ext>
            </a:extLst>
          </p:cNvPr>
          <p:cNvCxnSpPr/>
          <p:nvPr/>
        </p:nvCxnSpPr>
        <p:spPr>
          <a:xfrm>
            <a:off x="6365289" y="4545367"/>
            <a:ext cx="244136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26F1799-4E1F-4288-8F37-A5CBC57C7AC7}"/>
              </a:ext>
            </a:extLst>
          </p:cNvPr>
          <p:cNvSpPr txBox="1"/>
          <p:nvPr/>
        </p:nvSpPr>
        <p:spPr>
          <a:xfrm>
            <a:off x="8339337" y="414367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目标点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BEF86AB2-BD6A-4CD3-AD24-1C967554AEFA}"/>
              </a:ext>
            </a:extLst>
          </p:cNvPr>
          <p:cNvCxnSpPr>
            <a:cxnSpLocks/>
          </p:cNvCxnSpPr>
          <p:nvPr/>
        </p:nvCxnSpPr>
        <p:spPr>
          <a:xfrm>
            <a:off x="2769833" y="3266981"/>
            <a:ext cx="587701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3694A98B-667E-4AA1-AA4F-80C745E079A4}"/>
              </a:ext>
            </a:extLst>
          </p:cNvPr>
          <p:cNvCxnSpPr>
            <a:cxnSpLocks/>
          </p:cNvCxnSpPr>
          <p:nvPr/>
        </p:nvCxnSpPr>
        <p:spPr>
          <a:xfrm flipV="1">
            <a:off x="6152224" y="1012055"/>
            <a:ext cx="1" cy="5015883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711FFE50-F5BA-4C79-B1F9-876B96DDFBA8}"/>
              </a:ext>
            </a:extLst>
          </p:cNvPr>
          <p:cNvCxnSpPr>
            <a:cxnSpLocks/>
          </p:cNvCxnSpPr>
          <p:nvPr/>
        </p:nvCxnSpPr>
        <p:spPr>
          <a:xfrm>
            <a:off x="2867487" y="4372254"/>
            <a:ext cx="483833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15394A93-919A-4187-924D-BE08DB2D450E}"/>
              </a:ext>
            </a:extLst>
          </p:cNvPr>
          <p:cNvCxnSpPr/>
          <p:nvPr/>
        </p:nvCxnSpPr>
        <p:spPr>
          <a:xfrm flipV="1">
            <a:off x="6347533" y="3266981"/>
            <a:ext cx="0" cy="1278386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DB9DC40A-04EE-4479-8F48-43E6668028FA}"/>
              </a:ext>
            </a:extLst>
          </p:cNvPr>
          <p:cNvSpPr/>
          <p:nvPr/>
        </p:nvSpPr>
        <p:spPr>
          <a:xfrm>
            <a:off x="4998104" y="834501"/>
            <a:ext cx="745748" cy="2556769"/>
          </a:xfrm>
          <a:custGeom>
            <a:avLst/>
            <a:gdLst>
              <a:gd name="connsiteX0" fmla="*/ 550440 w 745748"/>
              <a:gd name="connsiteY0" fmla="*/ 2325949 h 2556769"/>
              <a:gd name="connsiteX1" fmla="*/ 506051 w 745748"/>
              <a:gd name="connsiteY1" fmla="*/ 2352582 h 2556769"/>
              <a:gd name="connsiteX2" fmla="*/ 514929 w 745748"/>
              <a:gd name="connsiteY2" fmla="*/ 2432482 h 2556769"/>
              <a:gd name="connsiteX3" fmla="*/ 541562 w 745748"/>
              <a:gd name="connsiteY3" fmla="*/ 2485748 h 2556769"/>
              <a:gd name="connsiteX4" fmla="*/ 594828 w 745748"/>
              <a:gd name="connsiteY4" fmla="*/ 2539014 h 2556769"/>
              <a:gd name="connsiteX5" fmla="*/ 648094 w 745748"/>
              <a:gd name="connsiteY5" fmla="*/ 2556769 h 2556769"/>
              <a:gd name="connsiteX6" fmla="*/ 719115 w 745748"/>
              <a:gd name="connsiteY6" fmla="*/ 2521258 h 2556769"/>
              <a:gd name="connsiteX7" fmla="*/ 745748 w 745748"/>
              <a:gd name="connsiteY7" fmla="*/ 2503503 h 2556769"/>
              <a:gd name="connsiteX8" fmla="*/ 719115 w 745748"/>
              <a:gd name="connsiteY8" fmla="*/ 2459115 h 2556769"/>
              <a:gd name="connsiteX9" fmla="*/ 710238 w 745748"/>
              <a:gd name="connsiteY9" fmla="*/ 2432482 h 2556769"/>
              <a:gd name="connsiteX10" fmla="*/ 692482 w 745748"/>
              <a:gd name="connsiteY10" fmla="*/ 2414726 h 2556769"/>
              <a:gd name="connsiteX11" fmla="*/ 648094 w 745748"/>
              <a:gd name="connsiteY11" fmla="*/ 2370338 h 2556769"/>
              <a:gd name="connsiteX12" fmla="*/ 639216 w 745748"/>
              <a:gd name="connsiteY12" fmla="*/ 2343705 h 2556769"/>
              <a:gd name="connsiteX13" fmla="*/ 612583 w 745748"/>
              <a:gd name="connsiteY13" fmla="*/ 2334827 h 2556769"/>
              <a:gd name="connsiteX14" fmla="*/ 541562 w 745748"/>
              <a:gd name="connsiteY14" fmla="*/ 2325949 h 2556769"/>
              <a:gd name="connsiteX15" fmla="*/ 532684 w 745748"/>
              <a:gd name="connsiteY15" fmla="*/ 2166151 h 2556769"/>
              <a:gd name="connsiteX16" fmla="*/ 523807 w 745748"/>
              <a:gd name="connsiteY16" fmla="*/ 2121763 h 2556769"/>
              <a:gd name="connsiteX17" fmla="*/ 497174 w 745748"/>
              <a:gd name="connsiteY17" fmla="*/ 1997476 h 2556769"/>
              <a:gd name="connsiteX18" fmla="*/ 488296 w 745748"/>
              <a:gd name="connsiteY18" fmla="*/ 1953087 h 2556769"/>
              <a:gd name="connsiteX19" fmla="*/ 470541 w 745748"/>
              <a:gd name="connsiteY19" fmla="*/ 1882066 h 2556769"/>
              <a:gd name="connsiteX20" fmla="*/ 461663 w 745748"/>
              <a:gd name="connsiteY20" fmla="*/ 1846555 h 2556769"/>
              <a:gd name="connsiteX21" fmla="*/ 443908 w 745748"/>
              <a:gd name="connsiteY21" fmla="*/ 1811045 h 2556769"/>
              <a:gd name="connsiteX22" fmla="*/ 435030 w 745748"/>
              <a:gd name="connsiteY22" fmla="*/ 1775534 h 2556769"/>
              <a:gd name="connsiteX23" fmla="*/ 426152 w 745748"/>
              <a:gd name="connsiteY23" fmla="*/ 1748901 h 2556769"/>
              <a:gd name="connsiteX24" fmla="*/ 417275 w 745748"/>
              <a:gd name="connsiteY24" fmla="*/ 1704513 h 2556769"/>
              <a:gd name="connsiteX25" fmla="*/ 399519 w 745748"/>
              <a:gd name="connsiteY25" fmla="*/ 1660124 h 2556769"/>
              <a:gd name="connsiteX26" fmla="*/ 390642 w 745748"/>
              <a:gd name="connsiteY26" fmla="*/ 1615736 h 2556769"/>
              <a:gd name="connsiteX27" fmla="*/ 372886 w 745748"/>
              <a:gd name="connsiteY27" fmla="*/ 1562470 h 2556769"/>
              <a:gd name="connsiteX28" fmla="*/ 364009 w 745748"/>
              <a:gd name="connsiteY28" fmla="*/ 1526959 h 2556769"/>
              <a:gd name="connsiteX29" fmla="*/ 346253 w 745748"/>
              <a:gd name="connsiteY29" fmla="*/ 1473693 h 2556769"/>
              <a:gd name="connsiteX30" fmla="*/ 337376 w 745748"/>
              <a:gd name="connsiteY30" fmla="*/ 1447060 h 2556769"/>
              <a:gd name="connsiteX31" fmla="*/ 328498 w 745748"/>
              <a:gd name="connsiteY31" fmla="*/ 1411549 h 2556769"/>
              <a:gd name="connsiteX32" fmla="*/ 319620 w 745748"/>
              <a:gd name="connsiteY32" fmla="*/ 1358283 h 2556769"/>
              <a:gd name="connsiteX33" fmla="*/ 301865 w 745748"/>
              <a:gd name="connsiteY33" fmla="*/ 1305017 h 2556769"/>
              <a:gd name="connsiteX34" fmla="*/ 292987 w 745748"/>
              <a:gd name="connsiteY34" fmla="*/ 1269507 h 2556769"/>
              <a:gd name="connsiteX35" fmla="*/ 284110 w 745748"/>
              <a:gd name="connsiteY35" fmla="*/ 1225118 h 2556769"/>
              <a:gd name="connsiteX36" fmla="*/ 275232 w 745748"/>
              <a:gd name="connsiteY36" fmla="*/ 1198485 h 2556769"/>
              <a:gd name="connsiteX37" fmla="*/ 257477 w 745748"/>
              <a:gd name="connsiteY37" fmla="*/ 1127464 h 2556769"/>
              <a:gd name="connsiteX38" fmla="*/ 248599 w 745748"/>
              <a:gd name="connsiteY38" fmla="*/ 1091953 h 2556769"/>
              <a:gd name="connsiteX39" fmla="*/ 239721 w 745748"/>
              <a:gd name="connsiteY39" fmla="*/ 1065320 h 2556769"/>
              <a:gd name="connsiteX40" fmla="*/ 230844 w 745748"/>
              <a:gd name="connsiteY40" fmla="*/ 1020932 h 2556769"/>
              <a:gd name="connsiteX41" fmla="*/ 221966 w 745748"/>
              <a:gd name="connsiteY41" fmla="*/ 985421 h 2556769"/>
              <a:gd name="connsiteX42" fmla="*/ 213088 w 745748"/>
              <a:gd name="connsiteY42" fmla="*/ 923278 h 2556769"/>
              <a:gd name="connsiteX43" fmla="*/ 204211 w 745748"/>
              <a:gd name="connsiteY43" fmla="*/ 896645 h 2556769"/>
              <a:gd name="connsiteX44" fmla="*/ 195333 w 745748"/>
              <a:gd name="connsiteY44" fmla="*/ 852256 h 2556769"/>
              <a:gd name="connsiteX45" fmla="*/ 186455 w 745748"/>
              <a:gd name="connsiteY45" fmla="*/ 816746 h 2556769"/>
              <a:gd name="connsiteX46" fmla="*/ 177578 w 745748"/>
              <a:gd name="connsiteY46" fmla="*/ 754602 h 2556769"/>
              <a:gd name="connsiteX47" fmla="*/ 168700 w 745748"/>
              <a:gd name="connsiteY47" fmla="*/ 719091 h 2556769"/>
              <a:gd name="connsiteX48" fmla="*/ 150945 w 745748"/>
              <a:gd name="connsiteY48" fmla="*/ 665825 h 2556769"/>
              <a:gd name="connsiteX49" fmla="*/ 142067 w 745748"/>
              <a:gd name="connsiteY49" fmla="*/ 612559 h 2556769"/>
              <a:gd name="connsiteX50" fmla="*/ 124312 w 745748"/>
              <a:gd name="connsiteY50" fmla="*/ 559293 h 2556769"/>
              <a:gd name="connsiteX51" fmla="*/ 115434 w 745748"/>
              <a:gd name="connsiteY51" fmla="*/ 532660 h 2556769"/>
              <a:gd name="connsiteX52" fmla="*/ 106556 w 745748"/>
              <a:gd name="connsiteY52" fmla="*/ 488272 h 2556769"/>
              <a:gd name="connsiteX53" fmla="*/ 97679 w 745748"/>
              <a:gd name="connsiteY53" fmla="*/ 435006 h 2556769"/>
              <a:gd name="connsiteX54" fmla="*/ 79923 w 745748"/>
              <a:gd name="connsiteY54" fmla="*/ 372862 h 2556769"/>
              <a:gd name="connsiteX55" fmla="*/ 71046 w 745748"/>
              <a:gd name="connsiteY55" fmla="*/ 310718 h 2556769"/>
              <a:gd name="connsiteX56" fmla="*/ 62168 w 745748"/>
              <a:gd name="connsiteY56" fmla="*/ 284085 h 2556769"/>
              <a:gd name="connsiteX57" fmla="*/ 35535 w 745748"/>
              <a:gd name="connsiteY57" fmla="*/ 168676 h 2556769"/>
              <a:gd name="connsiteX58" fmla="*/ 17779 w 745748"/>
              <a:gd name="connsiteY58" fmla="*/ 88777 h 2556769"/>
              <a:gd name="connsiteX59" fmla="*/ 8902 w 745748"/>
              <a:gd name="connsiteY59" fmla="*/ 35511 h 2556769"/>
              <a:gd name="connsiteX60" fmla="*/ 24 w 745748"/>
              <a:gd name="connsiteY60" fmla="*/ 0 h 2556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745748" h="2556769">
                <a:moveTo>
                  <a:pt x="550440" y="2325949"/>
                </a:moveTo>
                <a:cubicBezTo>
                  <a:pt x="535644" y="2334827"/>
                  <a:pt x="511508" y="2336212"/>
                  <a:pt x="506051" y="2352582"/>
                </a:cubicBezTo>
                <a:cubicBezTo>
                  <a:pt x="497577" y="2378004"/>
                  <a:pt x="510523" y="2406049"/>
                  <a:pt x="514929" y="2432482"/>
                </a:cubicBezTo>
                <a:cubicBezTo>
                  <a:pt x="518093" y="2451465"/>
                  <a:pt x="528978" y="2471591"/>
                  <a:pt x="541562" y="2485748"/>
                </a:cubicBezTo>
                <a:cubicBezTo>
                  <a:pt x="558244" y="2504515"/>
                  <a:pt x="571007" y="2531074"/>
                  <a:pt x="594828" y="2539014"/>
                </a:cubicBezTo>
                <a:lnTo>
                  <a:pt x="648094" y="2556769"/>
                </a:lnTo>
                <a:cubicBezTo>
                  <a:pt x="709798" y="2515634"/>
                  <a:pt x="632244" y="2564694"/>
                  <a:pt x="719115" y="2521258"/>
                </a:cubicBezTo>
                <a:cubicBezTo>
                  <a:pt x="728658" y="2516486"/>
                  <a:pt x="736870" y="2509421"/>
                  <a:pt x="745748" y="2503503"/>
                </a:cubicBezTo>
                <a:cubicBezTo>
                  <a:pt x="720601" y="2428057"/>
                  <a:pt x="755673" y="2520045"/>
                  <a:pt x="719115" y="2459115"/>
                </a:cubicBezTo>
                <a:cubicBezTo>
                  <a:pt x="714300" y="2451091"/>
                  <a:pt x="715053" y="2440506"/>
                  <a:pt x="710238" y="2432482"/>
                </a:cubicBezTo>
                <a:cubicBezTo>
                  <a:pt x="705932" y="2425305"/>
                  <a:pt x="697711" y="2421262"/>
                  <a:pt x="692482" y="2414726"/>
                </a:cubicBezTo>
                <a:cubicBezTo>
                  <a:pt x="658662" y="2372451"/>
                  <a:pt x="693751" y="2400775"/>
                  <a:pt x="648094" y="2370338"/>
                </a:cubicBezTo>
                <a:cubicBezTo>
                  <a:pt x="645135" y="2361460"/>
                  <a:pt x="645833" y="2350322"/>
                  <a:pt x="639216" y="2343705"/>
                </a:cubicBezTo>
                <a:cubicBezTo>
                  <a:pt x="632599" y="2337088"/>
                  <a:pt x="621790" y="2336501"/>
                  <a:pt x="612583" y="2334827"/>
                </a:cubicBezTo>
                <a:cubicBezTo>
                  <a:pt x="589110" y="2330559"/>
                  <a:pt x="565236" y="2328908"/>
                  <a:pt x="541562" y="2325949"/>
                </a:cubicBezTo>
                <a:cubicBezTo>
                  <a:pt x="538603" y="2272683"/>
                  <a:pt x="537305" y="2219299"/>
                  <a:pt x="532684" y="2166151"/>
                </a:cubicBezTo>
                <a:cubicBezTo>
                  <a:pt x="531377" y="2151119"/>
                  <a:pt x="526288" y="2136647"/>
                  <a:pt x="523807" y="2121763"/>
                </a:cubicBezTo>
                <a:cubicBezTo>
                  <a:pt x="500216" y="1980212"/>
                  <a:pt x="532689" y="2139535"/>
                  <a:pt x="497174" y="1997476"/>
                </a:cubicBezTo>
                <a:cubicBezTo>
                  <a:pt x="493514" y="1982837"/>
                  <a:pt x="491689" y="1967790"/>
                  <a:pt x="488296" y="1953087"/>
                </a:cubicBezTo>
                <a:cubicBezTo>
                  <a:pt x="482809" y="1929310"/>
                  <a:pt x="476459" y="1905740"/>
                  <a:pt x="470541" y="1882066"/>
                </a:cubicBezTo>
                <a:cubicBezTo>
                  <a:pt x="467582" y="1870229"/>
                  <a:pt x="467120" y="1857468"/>
                  <a:pt x="461663" y="1846555"/>
                </a:cubicBezTo>
                <a:cubicBezTo>
                  <a:pt x="455745" y="1834718"/>
                  <a:pt x="448555" y="1823436"/>
                  <a:pt x="443908" y="1811045"/>
                </a:cubicBezTo>
                <a:cubicBezTo>
                  <a:pt x="439624" y="1799621"/>
                  <a:pt x="438382" y="1787266"/>
                  <a:pt x="435030" y="1775534"/>
                </a:cubicBezTo>
                <a:cubicBezTo>
                  <a:pt x="432459" y="1766536"/>
                  <a:pt x="428422" y="1757980"/>
                  <a:pt x="426152" y="1748901"/>
                </a:cubicBezTo>
                <a:cubicBezTo>
                  <a:pt x="422492" y="1734263"/>
                  <a:pt x="421611" y="1718966"/>
                  <a:pt x="417275" y="1704513"/>
                </a:cubicBezTo>
                <a:cubicBezTo>
                  <a:pt x="412696" y="1689249"/>
                  <a:pt x="405438" y="1674920"/>
                  <a:pt x="399519" y="1660124"/>
                </a:cubicBezTo>
                <a:cubicBezTo>
                  <a:pt x="396560" y="1645328"/>
                  <a:pt x="394612" y="1630293"/>
                  <a:pt x="390642" y="1615736"/>
                </a:cubicBezTo>
                <a:cubicBezTo>
                  <a:pt x="385718" y="1597680"/>
                  <a:pt x="377425" y="1580627"/>
                  <a:pt x="372886" y="1562470"/>
                </a:cubicBezTo>
                <a:cubicBezTo>
                  <a:pt x="369927" y="1550633"/>
                  <a:pt x="367515" y="1538646"/>
                  <a:pt x="364009" y="1526959"/>
                </a:cubicBezTo>
                <a:cubicBezTo>
                  <a:pt x="358631" y="1509032"/>
                  <a:pt x="352171" y="1491448"/>
                  <a:pt x="346253" y="1473693"/>
                </a:cubicBezTo>
                <a:cubicBezTo>
                  <a:pt x="343294" y="1464815"/>
                  <a:pt x="339646" y="1456138"/>
                  <a:pt x="337376" y="1447060"/>
                </a:cubicBezTo>
                <a:cubicBezTo>
                  <a:pt x="334417" y="1435223"/>
                  <a:pt x="330891" y="1423513"/>
                  <a:pt x="328498" y="1411549"/>
                </a:cubicBezTo>
                <a:cubicBezTo>
                  <a:pt x="324968" y="1393898"/>
                  <a:pt x="323986" y="1375746"/>
                  <a:pt x="319620" y="1358283"/>
                </a:cubicBezTo>
                <a:cubicBezTo>
                  <a:pt x="315081" y="1340126"/>
                  <a:pt x="306404" y="1323174"/>
                  <a:pt x="301865" y="1305017"/>
                </a:cubicBezTo>
                <a:cubicBezTo>
                  <a:pt x="298906" y="1293180"/>
                  <a:pt x="295634" y="1281417"/>
                  <a:pt x="292987" y="1269507"/>
                </a:cubicBezTo>
                <a:cubicBezTo>
                  <a:pt x="289714" y="1254777"/>
                  <a:pt x="287770" y="1239757"/>
                  <a:pt x="284110" y="1225118"/>
                </a:cubicBezTo>
                <a:cubicBezTo>
                  <a:pt x="281840" y="1216039"/>
                  <a:pt x="277694" y="1207513"/>
                  <a:pt x="275232" y="1198485"/>
                </a:cubicBezTo>
                <a:cubicBezTo>
                  <a:pt x="268811" y="1174943"/>
                  <a:pt x="263395" y="1151138"/>
                  <a:pt x="257477" y="1127464"/>
                </a:cubicBezTo>
                <a:cubicBezTo>
                  <a:pt x="254518" y="1115627"/>
                  <a:pt x="252458" y="1103528"/>
                  <a:pt x="248599" y="1091953"/>
                </a:cubicBezTo>
                <a:cubicBezTo>
                  <a:pt x="245640" y="1083075"/>
                  <a:pt x="241991" y="1074399"/>
                  <a:pt x="239721" y="1065320"/>
                </a:cubicBezTo>
                <a:cubicBezTo>
                  <a:pt x="236061" y="1050682"/>
                  <a:pt x="234117" y="1035662"/>
                  <a:pt x="230844" y="1020932"/>
                </a:cubicBezTo>
                <a:cubicBezTo>
                  <a:pt x="228197" y="1009021"/>
                  <a:pt x="224149" y="997425"/>
                  <a:pt x="221966" y="985421"/>
                </a:cubicBezTo>
                <a:cubicBezTo>
                  <a:pt x="218223" y="964834"/>
                  <a:pt x="217192" y="943796"/>
                  <a:pt x="213088" y="923278"/>
                </a:cubicBezTo>
                <a:cubicBezTo>
                  <a:pt x="211253" y="914102"/>
                  <a:pt x="206481" y="905723"/>
                  <a:pt x="204211" y="896645"/>
                </a:cubicBezTo>
                <a:cubicBezTo>
                  <a:pt x="200551" y="882006"/>
                  <a:pt x="198606" y="866986"/>
                  <a:pt x="195333" y="852256"/>
                </a:cubicBezTo>
                <a:cubicBezTo>
                  <a:pt x="192686" y="840346"/>
                  <a:pt x="188638" y="828750"/>
                  <a:pt x="186455" y="816746"/>
                </a:cubicBezTo>
                <a:cubicBezTo>
                  <a:pt x="182712" y="796159"/>
                  <a:pt x="181321" y="775189"/>
                  <a:pt x="177578" y="754602"/>
                </a:cubicBezTo>
                <a:cubicBezTo>
                  <a:pt x="175395" y="742597"/>
                  <a:pt x="172206" y="730778"/>
                  <a:pt x="168700" y="719091"/>
                </a:cubicBezTo>
                <a:cubicBezTo>
                  <a:pt x="163322" y="701165"/>
                  <a:pt x="154022" y="684286"/>
                  <a:pt x="150945" y="665825"/>
                </a:cubicBezTo>
                <a:cubicBezTo>
                  <a:pt x="147986" y="648070"/>
                  <a:pt x="146433" y="630022"/>
                  <a:pt x="142067" y="612559"/>
                </a:cubicBezTo>
                <a:cubicBezTo>
                  <a:pt x="137528" y="594402"/>
                  <a:pt x="130230" y="577048"/>
                  <a:pt x="124312" y="559293"/>
                </a:cubicBezTo>
                <a:cubicBezTo>
                  <a:pt x="121353" y="550415"/>
                  <a:pt x="117269" y="541836"/>
                  <a:pt x="115434" y="532660"/>
                </a:cubicBezTo>
                <a:cubicBezTo>
                  <a:pt x="112475" y="517864"/>
                  <a:pt x="109255" y="503118"/>
                  <a:pt x="106556" y="488272"/>
                </a:cubicBezTo>
                <a:cubicBezTo>
                  <a:pt x="103336" y="470562"/>
                  <a:pt x="101209" y="452657"/>
                  <a:pt x="97679" y="435006"/>
                </a:cubicBezTo>
                <a:cubicBezTo>
                  <a:pt x="92106" y="407139"/>
                  <a:pt x="88384" y="398244"/>
                  <a:pt x="79923" y="372862"/>
                </a:cubicBezTo>
                <a:cubicBezTo>
                  <a:pt x="76964" y="352147"/>
                  <a:pt x="75150" y="331237"/>
                  <a:pt x="71046" y="310718"/>
                </a:cubicBezTo>
                <a:cubicBezTo>
                  <a:pt x="69211" y="301542"/>
                  <a:pt x="64630" y="293113"/>
                  <a:pt x="62168" y="284085"/>
                </a:cubicBezTo>
                <a:cubicBezTo>
                  <a:pt x="36063" y="188368"/>
                  <a:pt x="52099" y="243212"/>
                  <a:pt x="35535" y="168676"/>
                </a:cubicBezTo>
                <a:cubicBezTo>
                  <a:pt x="21289" y="104573"/>
                  <a:pt x="31162" y="162385"/>
                  <a:pt x="17779" y="88777"/>
                </a:cubicBezTo>
                <a:cubicBezTo>
                  <a:pt x="14559" y="71067"/>
                  <a:pt x="12807" y="53083"/>
                  <a:pt x="8902" y="35511"/>
                </a:cubicBezTo>
                <a:cubicBezTo>
                  <a:pt x="-912" y="-8652"/>
                  <a:pt x="24" y="22892"/>
                  <a:pt x="24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FE6AF89-B013-4BF8-8B61-C682A0D1C7D8}"/>
              </a:ext>
            </a:extLst>
          </p:cNvPr>
          <p:cNvSpPr txBox="1"/>
          <p:nvPr/>
        </p:nvSpPr>
        <p:spPr>
          <a:xfrm>
            <a:off x="4788752" y="45008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dx</a:t>
            </a:r>
            <a:endParaRPr lang="zh-CN" altLang="en-US" dirty="0"/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8D2C6EBC-15FE-43CC-B2BC-0459682A0565}"/>
              </a:ext>
            </a:extLst>
          </p:cNvPr>
          <p:cNvSpPr/>
          <p:nvPr/>
        </p:nvSpPr>
        <p:spPr>
          <a:xfrm>
            <a:off x="6081204" y="3736513"/>
            <a:ext cx="1819922" cy="302827"/>
          </a:xfrm>
          <a:custGeom>
            <a:avLst/>
            <a:gdLst>
              <a:gd name="connsiteX0" fmla="*/ 106532 w 1819922"/>
              <a:gd name="connsiteY0" fmla="*/ 125273 h 302827"/>
              <a:gd name="connsiteX1" fmla="*/ 62144 w 1819922"/>
              <a:gd name="connsiteY1" fmla="*/ 116396 h 302827"/>
              <a:gd name="connsiteX2" fmla="*/ 26633 w 1819922"/>
              <a:gd name="connsiteY2" fmla="*/ 107518 h 302827"/>
              <a:gd name="connsiteX3" fmla="*/ 0 w 1819922"/>
              <a:gd name="connsiteY3" fmla="*/ 160784 h 302827"/>
              <a:gd name="connsiteX4" fmla="*/ 8878 w 1819922"/>
              <a:gd name="connsiteY4" fmla="*/ 214050 h 302827"/>
              <a:gd name="connsiteX5" fmla="*/ 26633 w 1819922"/>
              <a:gd name="connsiteY5" fmla="*/ 240683 h 302827"/>
              <a:gd name="connsiteX6" fmla="*/ 79899 w 1819922"/>
              <a:gd name="connsiteY6" fmla="*/ 285071 h 302827"/>
              <a:gd name="connsiteX7" fmla="*/ 97654 w 1819922"/>
              <a:gd name="connsiteY7" fmla="*/ 302827 h 302827"/>
              <a:gd name="connsiteX8" fmla="*/ 124287 w 1819922"/>
              <a:gd name="connsiteY8" fmla="*/ 293949 h 302827"/>
              <a:gd name="connsiteX9" fmla="*/ 159798 w 1819922"/>
              <a:gd name="connsiteY9" fmla="*/ 258438 h 302827"/>
              <a:gd name="connsiteX10" fmla="*/ 168676 w 1819922"/>
              <a:gd name="connsiteY10" fmla="*/ 169662 h 302827"/>
              <a:gd name="connsiteX11" fmla="*/ 142043 w 1819922"/>
              <a:gd name="connsiteY11" fmla="*/ 160784 h 302827"/>
              <a:gd name="connsiteX12" fmla="*/ 213064 w 1819922"/>
              <a:gd name="connsiteY12" fmla="*/ 143029 h 302827"/>
              <a:gd name="connsiteX13" fmla="*/ 266330 w 1819922"/>
              <a:gd name="connsiteY13" fmla="*/ 134151 h 302827"/>
              <a:gd name="connsiteX14" fmla="*/ 399495 w 1819922"/>
              <a:gd name="connsiteY14" fmla="*/ 125273 h 302827"/>
              <a:gd name="connsiteX15" fmla="*/ 763479 w 1819922"/>
              <a:gd name="connsiteY15" fmla="*/ 134151 h 302827"/>
              <a:gd name="connsiteX16" fmla="*/ 834501 w 1819922"/>
              <a:gd name="connsiteY16" fmla="*/ 125273 h 302827"/>
              <a:gd name="connsiteX17" fmla="*/ 1012054 w 1819922"/>
              <a:gd name="connsiteY17" fmla="*/ 107518 h 302827"/>
              <a:gd name="connsiteX18" fmla="*/ 1083076 w 1819922"/>
              <a:gd name="connsiteY18" fmla="*/ 98640 h 302827"/>
              <a:gd name="connsiteX19" fmla="*/ 1171852 w 1819922"/>
              <a:gd name="connsiteY19" fmla="*/ 80885 h 302827"/>
              <a:gd name="connsiteX20" fmla="*/ 1313895 w 1819922"/>
              <a:gd name="connsiteY20" fmla="*/ 54252 h 302827"/>
              <a:gd name="connsiteX21" fmla="*/ 1358283 w 1819922"/>
              <a:gd name="connsiteY21" fmla="*/ 45374 h 302827"/>
              <a:gd name="connsiteX22" fmla="*/ 1411549 w 1819922"/>
              <a:gd name="connsiteY22" fmla="*/ 27619 h 302827"/>
              <a:gd name="connsiteX23" fmla="*/ 1438182 w 1819922"/>
              <a:gd name="connsiteY23" fmla="*/ 18741 h 302827"/>
              <a:gd name="connsiteX24" fmla="*/ 1580225 w 1819922"/>
              <a:gd name="connsiteY24" fmla="*/ 986 h 302827"/>
              <a:gd name="connsiteX25" fmla="*/ 1819922 w 1819922"/>
              <a:gd name="connsiteY25" fmla="*/ 986 h 302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819922" h="302827">
                <a:moveTo>
                  <a:pt x="106532" y="125273"/>
                </a:moveTo>
                <a:cubicBezTo>
                  <a:pt x="91736" y="122314"/>
                  <a:pt x="76874" y="119669"/>
                  <a:pt x="62144" y="116396"/>
                </a:cubicBezTo>
                <a:cubicBezTo>
                  <a:pt x="50233" y="113749"/>
                  <a:pt x="38208" y="103660"/>
                  <a:pt x="26633" y="107518"/>
                </a:cubicBezTo>
                <a:cubicBezTo>
                  <a:pt x="13727" y="111820"/>
                  <a:pt x="3447" y="150444"/>
                  <a:pt x="0" y="160784"/>
                </a:cubicBezTo>
                <a:cubicBezTo>
                  <a:pt x="2959" y="178539"/>
                  <a:pt x="3186" y="196973"/>
                  <a:pt x="8878" y="214050"/>
                </a:cubicBezTo>
                <a:cubicBezTo>
                  <a:pt x="12252" y="224172"/>
                  <a:pt x="19803" y="232486"/>
                  <a:pt x="26633" y="240683"/>
                </a:cubicBezTo>
                <a:cubicBezTo>
                  <a:pt x="58268" y="278645"/>
                  <a:pt x="44981" y="257136"/>
                  <a:pt x="79899" y="285071"/>
                </a:cubicBezTo>
                <a:cubicBezTo>
                  <a:pt x="86435" y="290300"/>
                  <a:pt x="91736" y="296908"/>
                  <a:pt x="97654" y="302827"/>
                </a:cubicBezTo>
                <a:cubicBezTo>
                  <a:pt x="106532" y="299868"/>
                  <a:pt x="116672" y="299388"/>
                  <a:pt x="124287" y="293949"/>
                </a:cubicBezTo>
                <a:cubicBezTo>
                  <a:pt x="137909" y="284219"/>
                  <a:pt x="159798" y="258438"/>
                  <a:pt x="159798" y="258438"/>
                </a:cubicBezTo>
                <a:cubicBezTo>
                  <a:pt x="168094" y="233549"/>
                  <a:pt x="190773" y="197284"/>
                  <a:pt x="168676" y="169662"/>
                </a:cubicBezTo>
                <a:cubicBezTo>
                  <a:pt x="162830" y="162355"/>
                  <a:pt x="150921" y="163743"/>
                  <a:pt x="142043" y="160784"/>
                </a:cubicBezTo>
                <a:cubicBezTo>
                  <a:pt x="179007" y="148462"/>
                  <a:pt x="165923" y="151600"/>
                  <a:pt x="213064" y="143029"/>
                </a:cubicBezTo>
                <a:cubicBezTo>
                  <a:pt x="230774" y="139809"/>
                  <a:pt x="248411" y="135858"/>
                  <a:pt x="266330" y="134151"/>
                </a:cubicBezTo>
                <a:cubicBezTo>
                  <a:pt x="310616" y="129933"/>
                  <a:pt x="355107" y="128232"/>
                  <a:pt x="399495" y="125273"/>
                </a:cubicBezTo>
                <a:cubicBezTo>
                  <a:pt x="520823" y="128232"/>
                  <a:pt x="642115" y="134151"/>
                  <a:pt x="763479" y="134151"/>
                </a:cubicBezTo>
                <a:cubicBezTo>
                  <a:pt x="787337" y="134151"/>
                  <a:pt x="810774" y="127771"/>
                  <a:pt x="834501" y="125273"/>
                </a:cubicBezTo>
                <a:cubicBezTo>
                  <a:pt x="1030627" y="104629"/>
                  <a:pt x="840817" y="127664"/>
                  <a:pt x="1012054" y="107518"/>
                </a:cubicBezTo>
                <a:cubicBezTo>
                  <a:pt x="1035749" y="104730"/>
                  <a:pt x="1059542" y="102562"/>
                  <a:pt x="1083076" y="98640"/>
                </a:cubicBezTo>
                <a:cubicBezTo>
                  <a:pt x="1112843" y="93679"/>
                  <a:pt x="1141907" y="84628"/>
                  <a:pt x="1171852" y="80885"/>
                </a:cubicBezTo>
                <a:cubicBezTo>
                  <a:pt x="1328446" y="61310"/>
                  <a:pt x="1156970" y="85638"/>
                  <a:pt x="1313895" y="54252"/>
                </a:cubicBezTo>
                <a:cubicBezTo>
                  <a:pt x="1328691" y="51293"/>
                  <a:pt x="1343726" y="49344"/>
                  <a:pt x="1358283" y="45374"/>
                </a:cubicBezTo>
                <a:cubicBezTo>
                  <a:pt x="1376339" y="40450"/>
                  <a:pt x="1393794" y="33537"/>
                  <a:pt x="1411549" y="27619"/>
                </a:cubicBezTo>
                <a:cubicBezTo>
                  <a:pt x="1420427" y="24660"/>
                  <a:pt x="1428918" y="20064"/>
                  <a:pt x="1438182" y="18741"/>
                </a:cubicBezTo>
                <a:cubicBezTo>
                  <a:pt x="1469906" y="14209"/>
                  <a:pt x="1552457" y="1757"/>
                  <a:pt x="1580225" y="986"/>
                </a:cubicBezTo>
                <a:cubicBezTo>
                  <a:pt x="1660093" y="-1233"/>
                  <a:pt x="1740023" y="986"/>
                  <a:pt x="1819922" y="98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9E3D959-E88A-4D51-8DD5-40571AF69265}"/>
              </a:ext>
            </a:extLst>
          </p:cNvPr>
          <p:cNvSpPr txBox="1"/>
          <p:nvPr/>
        </p:nvSpPr>
        <p:spPr>
          <a:xfrm>
            <a:off x="7901126" y="3483026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dy</a:t>
            </a:r>
            <a:endParaRPr lang="zh-CN" altLang="en-US" dirty="0"/>
          </a:p>
        </p:txBody>
      </p: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2EE715B7-7C4D-4DB7-A469-6BA05F4EDF4A}"/>
              </a:ext>
            </a:extLst>
          </p:cNvPr>
          <p:cNvSpPr/>
          <p:nvPr/>
        </p:nvSpPr>
        <p:spPr>
          <a:xfrm>
            <a:off x="5024761" y="3311371"/>
            <a:ext cx="1100831" cy="1091953"/>
          </a:xfrm>
          <a:custGeom>
            <a:avLst/>
            <a:gdLst>
              <a:gd name="connsiteX0" fmla="*/ 0 w 1100831"/>
              <a:gd name="connsiteY0" fmla="*/ 0 h 1091953"/>
              <a:gd name="connsiteX1" fmla="*/ 26633 w 1100831"/>
              <a:gd name="connsiteY1" fmla="*/ 88777 h 1091953"/>
              <a:gd name="connsiteX2" fmla="*/ 35511 w 1100831"/>
              <a:gd name="connsiteY2" fmla="*/ 204186 h 1091953"/>
              <a:gd name="connsiteX3" fmla="*/ 53266 w 1100831"/>
              <a:gd name="connsiteY3" fmla="*/ 257452 h 1091953"/>
              <a:gd name="connsiteX4" fmla="*/ 62144 w 1100831"/>
              <a:gd name="connsiteY4" fmla="*/ 284085 h 1091953"/>
              <a:gd name="connsiteX5" fmla="*/ 71022 w 1100831"/>
              <a:gd name="connsiteY5" fmla="*/ 310718 h 1091953"/>
              <a:gd name="connsiteX6" fmla="*/ 97655 w 1100831"/>
              <a:gd name="connsiteY6" fmla="*/ 399495 h 1091953"/>
              <a:gd name="connsiteX7" fmla="*/ 150921 w 1100831"/>
              <a:gd name="connsiteY7" fmla="*/ 470516 h 1091953"/>
              <a:gd name="connsiteX8" fmla="*/ 177554 w 1100831"/>
              <a:gd name="connsiteY8" fmla="*/ 532660 h 1091953"/>
              <a:gd name="connsiteX9" fmla="*/ 204187 w 1100831"/>
              <a:gd name="connsiteY9" fmla="*/ 568171 h 1091953"/>
              <a:gd name="connsiteX10" fmla="*/ 230820 w 1100831"/>
              <a:gd name="connsiteY10" fmla="*/ 612559 h 1091953"/>
              <a:gd name="connsiteX11" fmla="*/ 257453 w 1100831"/>
              <a:gd name="connsiteY11" fmla="*/ 639192 h 1091953"/>
              <a:gd name="connsiteX12" fmla="*/ 275208 w 1100831"/>
              <a:gd name="connsiteY12" fmla="*/ 665825 h 1091953"/>
              <a:gd name="connsiteX13" fmla="*/ 301841 w 1100831"/>
              <a:gd name="connsiteY13" fmla="*/ 683580 h 1091953"/>
              <a:gd name="connsiteX14" fmla="*/ 346229 w 1100831"/>
              <a:gd name="connsiteY14" fmla="*/ 727969 h 1091953"/>
              <a:gd name="connsiteX15" fmla="*/ 470517 w 1100831"/>
              <a:gd name="connsiteY15" fmla="*/ 790112 h 1091953"/>
              <a:gd name="connsiteX16" fmla="*/ 550416 w 1100831"/>
              <a:gd name="connsiteY16" fmla="*/ 834501 h 1091953"/>
              <a:gd name="connsiteX17" fmla="*/ 577049 w 1100831"/>
              <a:gd name="connsiteY17" fmla="*/ 843379 h 1091953"/>
              <a:gd name="connsiteX18" fmla="*/ 727969 w 1100831"/>
              <a:gd name="connsiteY18" fmla="*/ 896645 h 1091953"/>
              <a:gd name="connsiteX19" fmla="*/ 816746 w 1100831"/>
              <a:gd name="connsiteY19" fmla="*/ 914400 h 1091953"/>
              <a:gd name="connsiteX20" fmla="*/ 905522 w 1100831"/>
              <a:gd name="connsiteY20" fmla="*/ 941033 h 1091953"/>
              <a:gd name="connsiteX21" fmla="*/ 958789 w 1100831"/>
              <a:gd name="connsiteY21" fmla="*/ 958788 h 1091953"/>
              <a:gd name="connsiteX22" fmla="*/ 1020932 w 1100831"/>
              <a:gd name="connsiteY22" fmla="*/ 976544 h 1091953"/>
              <a:gd name="connsiteX23" fmla="*/ 1038688 w 1100831"/>
              <a:gd name="connsiteY23" fmla="*/ 994299 h 1091953"/>
              <a:gd name="connsiteX24" fmla="*/ 1065321 w 1100831"/>
              <a:gd name="connsiteY24" fmla="*/ 1003177 h 1091953"/>
              <a:gd name="connsiteX25" fmla="*/ 1083076 w 1100831"/>
              <a:gd name="connsiteY25" fmla="*/ 1056443 h 1091953"/>
              <a:gd name="connsiteX26" fmla="*/ 1091954 w 1100831"/>
              <a:gd name="connsiteY26" fmla="*/ 1083076 h 1091953"/>
              <a:gd name="connsiteX27" fmla="*/ 1100831 w 1100831"/>
              <a:gd name="connsiteY27" fmla="*/ 1091953 h 1091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00831" h="1091953">
                <a:moveTo>
                  <a:pt x="0" y="0"/>
                </a:moveTo>
                <a:cubicBezTo>
                  <a:pt x="15561" y="38901"/>
                  <a:pt x="22016" y="47223"/>
                  <a:pt x="26633" y="88777"/>
                </a:cubicBezTo>
                <a:cubicBezTo>
                  <a:pt x="30894" y="127124"/>
                  <a:pt x="29493" y="166075"/>
                  <a:pt x="35511" y="204186"/>
                </a:cubicBezTo>
                <a:cubicBezTo>
                  <a:pt x="38430" y="222673"/>
                  <a:pt x="47348" y="239697"/>
                  <a:pt x="53266" y="257452"/>
                </a:cubicBezTo>
                <a:lnTo>
                  <a:pt x="62144" y="284085"/>
                </a:lnTo>
                <a:cubicBezTo>
                  <a:pt x="65103" y="292963"/>
                  <a:pt x="68753" y="301639"/>
                  <a:pt x="71022" y="310718"/>
                </a:cubicBezTo>
                <a:cubicBezTo>
                  <a:pt x="75985" y="330572"/>
                  <a:pt x="89006" y="386522"/>
                  <a:pt x="97655" y="399495"/>
                </a:cubicBezTo>
                <a:cubicBezTo>
                  <a:pt x="137808" y="459725"/>
                  <a:pt x="118076" y="437672"/>
                  <a:pt x="150921" y="470516"/>
                </a:cubicBezTo>
                <a:cubicBezTo>
                  <a:pt x="159551" y="496409"/>
                  <a:pt x="161880" y="507582"/>
                  <a:pt x="177554" y="532660"/>
                </a:cubicBezTo>
                <a:cubicBezTo>
                  <a:pt x="185396" y="545207"/>
                  <a:pt x="195980" y="555860"/>
                  <a:pt x="204187" y="568171"/>
                </a:cubicBezTo>
                <a:cubicBezTo>
                  <a:pt x="213758" y="582528"/>
                  <a:pt x="220467" y="598755"/>
                  <a:pt x="230820" y="612559"/>
                </a:cubicBezTo>
                <a:cubicBezTo>
                  <a:pt x="238353" y="622603"/>
                  <a:pt x="249416" y="629547"/>
                  <a:pt x="257453" y="639192"/>
                </a:cubicBezTo>
                <a:cubicBezTo>
                  <a:pt x="264283" y="647389"/>
                  <a:pt x="267663" y="658280"/>
                  <a:pt x="275208" y="665825"/>
                </a:cubicBezTo>
                <a:cubicBezTo>
                  <a:pt x="282753" y="673370"/>
                  <a:pt x="293811" y="676554"/>
                  <a:pt x="301841" y="683580"/>
                </a:cubicBezTo>
                <a:cubicBezTo>
                  <a:pt x="317589" y="697359"/>
                  <a:pt x="328286" y="717203"/>
                  <a:pt x="346229" y="727969"/>
                </a:cubicBezTo>
                <a:cubicBezTo>
                  <a:pt x="447084" y="788481"/>
                  <a:pt x="321689" y="715698"/>
                  <a:pt x="470517" y="790112"/>
                </a:cubicBezTo>
                <a:cubicBezTo>
                  <a:pt x="497768" y="803737"/>
                  <a:pt x="523165" y="820875"/>
                  <a:pt x="550416" y="834501"/>
                </a:cubicBezTo>
                <a:cubicBezTo>
                  <a:pt x="558786" y="838686"/>
                  <a:pt x="568255" y="840181"/>
                  <a:pt x="577049" y="843379"/>
                </a:cubicBezTo>
                <a:cubicBezTo>
                  <a:pt x="620016" y="859004"/>
                  <a:pt x="684421" y="885185"/>
                  <a:pt x="727969" y="896645"/>
                </a:cubicBezTo>
                <a:cubicBezTo>
                  <a:pt x="757154" y="904325"/>
                  <a:pt x="787469" y="907080"/>
                  <a:pt x="816746" y="914400"/>
                </a:cubicBezTo>
                <a:cubicBezTo>
                  <a:pt x="870412" y="927817"/>
                  <a:pt x="840683" y="919420"/>
                  <a:pt x="905522" y="941033"/>
                </a:cubicBezTo>
                <a:cubicBezTo>
                  <a:pt x="905532" y="941036"/>
                  <a:pt x="958778" y="958785"/>
                  <a:pt x="958789" y="958788"/>
                </a:cubicBezTo>
                <a:cubicBezTo>
                  <a:pt x="1003377" y="969936"/>
                  <a:pt x="982724" y="963808"/>
                  <a:pt x="1020932" y="976544"/>
                </a:cubicBezTo>
                <a:cubicBezTo>
                  <a:pt x="1026851" y="982462"/>
                  <a:pt x="1031511" y="989993"/>
                  <a:pt x="1038688" y="994299"/>
                </a:cubicBezTo>
                <a:cubicBezTo>
                  <a:pt x="1046712" y="999114"/>
                  <a:pt x="1059882" y="995562"/>
                  <a:pt x="1065321" y="1003177"/>
                </a:cubicBezTo>
                <a:cubicBezTo>
                  <a:pt x="1076199" y="1018407"/>
                  <a:pt x="1077158" y="1038688"/>
                  <a:pt x="1083076" y="1056443"/>
                </a:cubicBezTo>
                <a:cubicBezTo>
                  <a:pt x="1086035" y="1065321"/>
                  <a:pt x="1085337" y="1076459"/>
                  <a:pt x="1091954" y="1083076"/>
                </a:cubicBezTo>
                <a:lnTo>
                  <a:pt x="1100831" y="1091953"/>
                </a:ln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7BEA3CF3-5ACB-4BA9-9034-8A9000C08E42}"/>
              </a:ext>
            </a:extLst>
          </p:cNvPr>
          <p:cNvSpPr/>
          <p:nvPr/>
        </p:nvSpPr>
        <p:spPr>
          <a:xfrm>
            <a:off x="4376691" y="3825475"/>
            <a:ext cx="950560" cy="1456739"/>
          </a:xfrm>
          <a:custGeom>
            <a:avLst/>
            <a:gdLst>
              <a:gd name="connsiteX0" fmla="*/ 923278 w 950560"/>
              <a:gd name="connsiteY0" fmla="*/ 9678 h 1456739"/>
              <a:gd name="connsiteX1" fmla="*/ 878890 w 950560"/>
              <a:gd name="connsiteY1" fmla="*/ 36311 h 1456739"/>
              <a:gd name="connsiteX2" fmla="*/ 852257 w 950560"/>
              <a:gd name="connsiteY2" fmla="*/ 45189 h 1456739"/>
              <a:gd name="connsiteX3" fmla="*/ 834501 w 950560"/>
              <a:gd name="connsiteY3" fmla="*/ 71822 h 1456739"/>
              <a:gd name="connsiteX4" fmla="*/ 825624 w 950560"/>
              <a:gd name="connsiteY4" fmla="*/ 187232 h 1456739"/>
              <a:gd name="connsiteX5" fmla="*/ 852257 w 950560"/>
              <a:gd name="connsiteY5" fmla="*/ 231620 h 1456739"/>
              <a:gd name="connsiteX6" fmla="*/ 878890 w 950560"/>
              <a:gd name="connsiteY6" fmla="*/ 240498 h 1456739"/>
              <a:gd name="connsiteX7" fmla="*/ 932156 w 950560"/>
              <a:gd name="connsiteY7" fmla="*/ 231620 h 1456739"/>
              <a:gd name="connsiteX8" fmla="*/ 941033 w 950560"/>
              <a:gd name="connsiteY8" fmla="*/ 187232 h 1456739"/>
              <a:gd name="connsiteX9" fmla="*/ 949911 w 950560"/>
              <a:gd name="connsiteY9" fmla="*/ 133966 h 1456739"/>
              <a:gd name="connsiteX10" fmla="*/ 923278 w 950560"/>
              <a:gd name="connsiteY10" fmla="*/ 27434 h 1456739"/>
              <a:gd name="connsiteX11" fmla="*/ 914400 w 950560"/>
              <a:gd name="connsiteY11" fmla="*/ 54067 h 1456739"/>
              <a:gd name="connsiteX12" fmla="*/ 887767 w 950560"/>
              <a:gd name="connsiteY12" fmla="*/ 71822 h 1456739"/>
              <a:gd name="connsiteX13" fmla="*/ 861134 w 950560"/>
              <a:gd name="connsiteY13" fmla="*/ 116210 h 1456739"/>
              <a:gd name="connsiteX14" fmla="*/ 834501 w 950560"/>
              <a:gd name="connsiteY14" fmla="*/ 160599 h 1456739"/>
              <a:gd name="connsiteX15" fmla="*/ 754602 w 950560"/>
              <a:gd name="connsiteY15" fmla="*/ 400296 h 1456739"/>
              <a:gd name="connsiteX16" fmla="*/ 727969 w 950560"/>
              <a:gd name="connsiteY16" fmla="*/ 480195 h 1456739"/>
              <a:gd name="connsiteX17" fmla="*/ 719092 w 950560"/>
              <a:gd name="connsiteY17" fmla="*/ 506828 h 1456739"/>
              <a:gd name="connsiteX18" fmla="*/ 683581 w 950560"/>
              <a:gd name="connsiteY18" fmla="*/ 568972 h 1456739"/>
              <a:gd name="connsiteX19" fmla="*/ 674703 w 950560"/>
              <a:gd name="connsiteY19" fmla="*/ 595605 h 1456739"/>
              <a:gd name="connsiteX20" fmla="*/ 656948 w 950560"/>
              <a:gd name="connsiteY20" fmla="*/ 622238 h 1456739"/>
              <a:gd name="connsiteX21" fmla="*/ 639192 w 950560"/>
              <a:gd name="connsiteY21" fmla="*/ 675504 h 1456739"/>
              <a:gd name="connsiteX22" fmla="*/ 585926 w 950560"/>
              <a:gd name="connsiteY22" fmla="*/ 746525 h 1456739"/>
              <a:gd name="connsiteX23" fmla="*/ 541538 w 950560"/>
              <a:gd name="connsiteY23" fmla="*/ 817546 h 1456739"/>
              <a:gd name="connsiteX24" fmla="*/ 506027 w 950560"/>
              <a:gd name="connsiteY24" fmla="*/ 870812 h 1456739"/>
              <a:gd name="connsiteX25" fmla="*/ 488272 w 950560"/>
              <a:gd name="connsiteY25" fmla="*/ 897445 h 1456739"/>
              <a:gd name="connsiteX26" fmla="*/ 443884 w 950560"/>
              <a:gd name="connsiteY26" fmla="*/ 950711 h 1456739"/>
              <a:gd name="connsiteX27" fmla="*/ 372862 w 950560"/>
              <a:gd name="connsiteY27" fmla="*/ 1057243 h 1456739"/>
              <a:gd name="connsiteX28" fmla="*/ 355107 w 950560"/>
              <a:gd name="connsiteY28" fmla="*/ 1074999 h 1456739"/>
              <a:gd name="connsiteX29" fmla="*/ 310719 w 950560"/>
              <a:gd name="connsiteY29" fmla="*/ 1146020 h 1456739"/>
              <a:gd name="connsiteX30" fmla="*/ 284086 w 950560"/>
              <a:gd name="connsiteY30" fmla="*/ 1172653 h 1456739"/>
              <a:gd name="connsiteX31" fmla="*/ 266330 w 950560"/>
              <a:gd name="connsiteY31" fmla="*/ 1208164 h 1456739"/>
              <a:gd name="connsiteX32" fmla="*/ 213064 w 950560"/>
              <a:gd name="connsiteY32" fmla="*/ 1261430 h 1456739"/>
              <a:gd name="connsiteX33" fmla="*/ 142043 w 950560"/>
              <a:gd name="connsiteY33" fmla="*/ 1341329 h 1456739"/>
              <a:gd name="connsiteX34" fmla="*/ 115410 w 950560"/>
              <a:gd name="connsiteY34" fmla="*/ 1376840 h 1456739"/>
              <a:gd name="connsiteX35" fmla="*/ 79899 w 950560"/>
              <a:gd name="connsiteY35" fmla="*/ 1394595 h 1456739"/>
              <a:gd name="connsiteX36" fmla="*/ 17756 w 950560"/>
              <a:gd name="connsiteY36" fmla="*/ 1447861 h 1456739"/>
              <a:gd name="connsiteX37" fmla="*/ 0 w 950560"/>
              <a:gd name="connsiteY37" fmla="*/ 1456739 h 145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950560" h="1456739">
                <a:moveTo>
                  <a:pt x="923278" y="9678"/>
                </a:moveTo>
                <a:cubicBezTo>
                  <a:pt x="908482" y="18556"/>
                  <a:pt x="894323" y="28594"/>
                  <a:pt x="878890" y="36311"/>
                </a:cubicBezTo>
                <a:cubicBezTo>
                  <a:pt x="870520" y="40496"/>
                  <a:pt x="859564" y="39343"/>
                  <a:pt x="852257" y="45189"/>
                </a:cubicBezTo>
                <a:cubicBezTo>
                  <a:pt x="843925" y="51854"/>
                  <a:pt x="840420" y="62944"/>
                  <a:pt x="834501" y="71822"/>
                </a:cubicBezTo>
                <a:cubicBezTo>
                  <a:pt x="812706" y="137209"/>
                  <a:pt x="811218" y="115203"/>
                  <a:pt x="825624" y="187232"/>
                </a:cubicBezTo>
                <a:cubicBezTo>
                  <a:pt x="829433" y="206278"/>
                  <a:pt x="834784" y="221136"/>
                  <a:pt x="852257" y="231620"/>
                </a:cubicBezTo>
                <a:cubicBezTo>
                  <a:pt x="860281" y="236435"/>
                  <a:pt x="870012" y="237539"/>
                  <a:pt x="878890" y="240498"/>
                </a:cubicBezTo>
                <a:cubicBezTo>
                  <a:pt x="896645" y="237539"/>
                  <a:pt x="918489" y="243334"/>
                  <a:pt x="932156" y="231620"/>
                </a:cubicBezTo>
                <a:cubicBezTo>
                  <a:pt x="943612" y="221800"/>
                  <a:pt x="938334" y="202078"/>
                  <a:pt x="941033" y="187232"/>
                </a:cubicBezTo>
                <a:cubicBezTo>
                  <a:pt x="944253" y="169522"/>
                  <a:pt x="946952" y="151721"/>
                  <a:pt x="949911" y="133966"/>
                </a:cubicBezTo>
                <a:cubicBezTo>
                  <a:pt x="945527" y="68203"/>
                  <a:pt x="964462" y="-54933"/>
                  <a:pt x="923278" y="27434"/>
                </a:cubicBezTo>
                <a:cubicBezTo>
                  <a:pt x="919093" y="35804"/>
                  <a:pt x="920246" y="46760"/>
                  <a:pt x="914400" y="54067"/>
                </a:cubicBezTo>
                <a:cubicBezTo>
                  <a:pt x="907735" y="62398"/>
                  <a:pt x="896645" y="65904"/>
                  <a:pt x="887767" y="71822"/>
                </a:cubicBezTo>
                <a:cubicBezTo>
                  <a:pt x="862620" y="147268"/>
                  <a:pt x="897692" y="55280"/>
                  <a:pt x="861134" y="116210"/>
                </a:cubicBezTo>
                <a:cubicBezTo>
                  <a:pt x="826558" y="173836"/>
                  <a:pt x="879493" y="115607"/>
                  <a:pt x="834501" y="160599"/>
                </a:cubicBezTo>
                <a:lnTo>
                  <a:pt x="754602" y="400296"/>
                </a:lnTo>
                <a:lnTo>
                  <a:pt x="727969" y="480195"/>
                </a:lnTo>
                <a:cubicBezTo>
                  <a:pt x="725010" y="489073"/>
                  <a:pt x="724283" y="499042"/>
                  <a:pt x="719092" y="506828"/>
                </a:cubicBezTo>
                <a:cubicBezTo>
                  <a:pt x="701258" y="533578"/>
                  <a:pt x="697099" y="537430"/>
                  <a:pt x="683581" y="568972"/>
                </a:cubicBezTo>
                <a:cubicBezTo>
                  <a:pt x="679895" y="577573"/>
                  <a:pt x="678888" y="587235"/>
                  <a:pt x="674703" y="595605"/>
                </a:cubicBezTo>
                <a:cubicBezTo>
                  <a:pt x="669931" y="605148"/>
                  <a:pt x="661281" y="612488"/>
                  <a:pt x="656948" y="622238"/>
                </a:cubicBezTo>
                <a:cubicBezTo>
                  <a:pt x="649347" y="639341"/>
                  <a:pt x="649574" y="659931"/>
                  <a:pt x="639192" y="675504"/>
                </a:cubicBezTo>
                <a:cubicBezTo>
                  <a:pt x="599039" y="735734"/>
                  <a:pt x="618771" y="713681"/>
                  <a:pt x="585926" y="746525"/>
                </a:cubicBezTo>
                <a:cubicBezTo>
                  <a:pt x="556401" y="805578"/>
                  <a:pt x="581873" y="759925"/>
                  <a:pt x="541538" y="817546"/>
                </a:cubicBezTo>
                <a:cubicBezTo>
                  <a:pt x="529301" y="835028"/>
                  <a:pt x="517864" y="853057"/>
                  <a:pt x="506027" y="870812"/>
                </a:cubicBezTo>
                <a:cubicBezTo>
                  <a:pt x="500109" y="879690"/>
                  <a:pt x="495816" y="889900"/>
                  <a:pt x="488272" y="897445"/>
                </a:cubicBezTo>
                <a:cubicBezTo>
                  <a:pt x="464831" y="920887"/>
                  <a:pt x="467096" y="916949"/>
                  <a:pt x="443884" y="950711"/>
                </a:cubicBezTo>
                <a:cubicBezTo>
                  <a:pt x="419705" y="985880"/>
                  <a:pt x="403040" y="1027064"/>
                  <a:pt x="372862" y="1057243"/>
                </a:cubicBezTo>
                <a:cubicBezTo>
                  <a:pt x="366944" y="1063162"/>
                  <a:pt x="360336" y="1068463"/>
                  <a:pt x="355107" y="1074999"/>
                </a:cubicBezTo>
                <a:cubicBezTo>
                  <a:pt x="330306" y="1106001"/>
                  <a:pt x="338757" y="1108636"/>
                  <a:pt x="310719" y="1146020"/>
                </a:cubicBezTo>
                <a:cubicBezTo>
                  <a:pt x="303186" y="1156064"/>
                  <a:pt x="291383" y="1162437"/>
                  <a:pt x="284086" y="1172653"/>
                </a:cubicBezTo>
                <a:cubicBezTo>
                  <a:pt x="276394" y="1183422"/>
                  <a:pt x="274597" y="1197830"/>
                  <a:pt x="266330" y="1208164"/>
                </a:cubicBezTo>
                <a:cubicBezTo>
                  <a:pt x="250644" y="1227771"/>
                  <a:pt x="228130" y="1241342"/>
                  <a:pt x="213064" y="1261430"/>
                </a:cubicBezTo>
                <a:cubicBezTo>
                  <a:pt x="150605" y="1344710"/>
                  <a:pt x="229804" y="1242597"/>
                  <a:pt x="142043" y="1341329"/>
                </a:cubicBezTo>
                <a:cubicBezTo>
                  <a:pt x="132213" y="1352388"/>
                  <a:pt x="126644" y="1367211"/>
                  <a:pt x="115410" y="1376840"/>
                </a:cubicBezTo>
                <a:cubicBezTo>
                  <a:pt x="105362" y="1385453"/>
                  <a:pt x="91121" y="1387581"/>
                  <a:pt x="79899" y="1394595"/>
                </a:cubicBezTo>
                <a:cubicBezTo>
                  <a:pt x="16924" y="1433954"/>
                  <a:pt x="69633" y="1406359"/>
                  <a:pt x="17756" y="1447861"/>
                </a:cubicBezTo>
                <a:cubicBezTo>
                  <a:pt x="12589" y="1451995"/>
                  <a:pt x="5919" y="1453780"/>
                  <a:pt x="0" y="1456739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880EE49-3979-4972-BE25-C1B40477CE0F}"/>
              </a:ext>
            </a:extLst>
          </p:cNvPr>
          <p:cNvSpPr txBox="1"/>
          <p:nvPr/>
        </p:nvSpPr>
        <p:spPr>
          <a:xfrm>
            <a:off x="4065973" y="5450889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dist</a:t>
            </a:r>
            <a:endParaRPr lang="zh-CN" altLang="en-US" dirty="0"/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87FF43A3-9B80-441D-9A58-76E8950A6DC4}"/>
              </a:ext>
            </a:extLst>
          </p:cNvPr>
          <p:cNvSpPr/>
          <p:nvPr/>
        </p:nvSpPr>
        <p:spPr>
          <a:xfrm>
            <a:off x="4900474" y="3275860"/>
            <a:ext cx="1438182" cy="1429305"/>
          </a:xfrm>
          <a:custGeom>
            <a:avLst/>
            <a:gdLst>
              <a:gd name="connsiteX0" fmla="*/ 186431 w 1438182"/>
              <a:gd name="connsiteY0" fmla="*/ 0 h 1429305"/>
              <a:gd name="connsiteX1" fmla="*/ 150920 w 1438182"/>
              <a:gd name="connsiteY1" fmla="*/ 44389 h 1429305"/>
              <a:gd name="connsiteX2" fmla="*/ 124287 w 1438182"/>
              <a:gd name="connsiteY2" fmla="*/ 53266 h 1429305"/>
              <a:gd name="connsiteX3" fmla="*/ 79899 w 1438182"/>
              <a:gd name="connsiteY3" fmla="*/ 97655 h 1429305"/>
              <a:gd name="connsiteX4" fmla="*/ 62143 w 1438182"/>
              <a:gd name="connsiteY4" fmla="*/ 115410 h 1429305"/>
              <a:gd name="connsiteX5" fmla="*/ 44388 w 1438182"/>
              <a:gd name="connsiteY5" fmla="*/ 177554 h 1429305"/>
              <a:gd name="connsiteX6" fmla="*/ 26633 w 1438182"/>
              <a:gd name="connsiteY6" fmla="*/ 230820 h 1429305"/>
              <a:gd name="connsiteX7" fmla="*/ 8877 w 1438182"/>
              <a:gd name="connsiteY7" fmla="*/ 292963 h 1429305"/>
              <a:gd name="connsiteX8" fmla="*/ 0 w 1438182"/>
              <a:gd name="connsiteY8" fmla="*/ 355107 h 1429305"/>
              <a:gd name="connsiteX9" fmla="*/ 8877 w 1438182"/>
              <a:gd name="connsiteY9" fmla="*/ 559293 h 1429305"/>
              <a:gd name="connsiteX10" fmla="*/ 17755 w 1438182"/>
              <a:gd name="connsiteY10" fmla="*/ 594804 h 1429305"/>
              <a:gd name="connsiteX11" fmla="*/ 35510 w 1438182"/>
              <a:gd name="connsiteY11" fmla="*/ 727969 h 1429305"/>
              <a:gd name="connsiteX12" fmla="*/ 53266 w 1438182"/>
              <a:gd name="connsiteY12" fmla="*/ 781235 h 1429305"/>
              <a:gd name="connsiteX13" fmla="*/ 62143 w 1438182"/>
              <a:gd name="connsiteY13" fmla="*/ 816746 h 1429305"/>
              <a:gd name="connsiteX14" fmla="*/ 79899 w 1438182"/>
              <a:gd name="connsiteY14" fmla="*/ 870012 h 1429305"/>
              <a:gd name="connsiteX15" fmla="*/ 115409 w 1438182"/>
              <a:gd name="connsiteY15" fmla="*/ 932156 h 1429305"/>
              <a:gd name="connsiteX16" fmla="*/ 142043 w 1438182"/>
              <a:gd name="connsiteY16" fmla="*/ 985422 h 1429305"/>
              <a:gd name="connsiteX17" fmla="*/ 168676 w 1438182"/>
              <a:gd name="connsiteY17" fmla="*/ 1029810 h 1429305"/>
              <a:gd name="connsiteX18" fmla="*/ 177553 w 1438182"/>
              <a:gd name="connsiteY18" fmla="*/ 1056443 h 1429305"/>
              <a:gd name="connsiteX19" fmla="*/ 213064 w 1438182"/>
              <a:gd name="connsiteY19" fmla="*/ 1091954 h 1429305"/>
              <a:gd name="connsiteX20" fmla="*/ 248575 w 1438182"/>
              <a:gd name="connsiteY20" fmla="*/ 1136342 h 1429305"/>
              <a:gd name="connsiteX21" fmla="*/ 292963 w 1438182"/>
              <a:gd name="connsiteY21" fmla="*/ 1189608 h 1429305"/>
              <a:gd name="connsiteX22" fmla="*/ 319596 w 1438182"/>
              <a:gd name="connsiteY22" fmla="*/ 1207363 h 1429305"/>
              <a:gd name="connsiteX23" fmla="*/ 355107 w 1438182"/>
              <a:gd name="connsiteY23" fmla="*/ 1242874 h 1429305"/>
              <a:gd name="connsiteX24" fmla="*/ 381740 w 1438182"/>
              <a:gd name="connsiteY24" fmla="*/ 1260629 h 1429305"/>
              <a:gd name="connsiteX25" fmla="*/ 399495 w 1438182"/>
              <a:gd name="connsiteY25" fmla="*/ 1278385 h 1429305"/>
              <a:gd name="connsiteX26" fmla="*/ 452761 w 1438182"/>
              <a:gd name="connsiteY26" fmla="*/ 1313895 h 1429305"/>
              <a:gd name="connsiteX27" fmla="*/ 497149 w 1438182"/>
              <a:gd name="connsiteY27" fmla="*/ 1349406 h 1429305"/>
              <a:gd name="connsiteX28" fmla="*/ 523782 w 1438182"/>
              <a:gd name="connsiteY28" fmla="*/ 1358284 h 1429305"/>
              <a:gd name="connsiteX29" fmla="*/ 541538 w 1438182"/>
              <a:gd name="connsiteY29" fmla="*/ 1376039 h 1429305"/>
              <a:gd name="connsiteX30" fmla="*/ 594804 w 1438182"/>
              <a:gd name="connsiteY30" fmla="*/ 1393794 h 1429305"/>
              <a:gd name="connsiteX31" fmla="*/ 612559 w 1438182"/>
              <a:gd name="connsiteY31" fmla="*/ 1411550 h 1429305"/>
              <a:gd name="connsiteX32" fmla="*/ 665825 w 1438182"/>
              <a:gd name="connsiteY32" fmla="*/ 1429305 h 1429305"/>
              <a:gd name="connsiteX33" fmla="*/ 941033 w 1438182"/>
              <a:gd name="connsiteY33" fmla="*/ 1411550 h 1429305"/>
              <a:gd name="connsiteX34" fmla="*/ 994299 w 1438182"/>
              <a:gd name="connsiteY34" fmla="*/ 1402672 h 1429305"/>
              <a:gd name="connsiteX35" fmla="*/ 1109709 w 1438182"/>
              <a:gd name="connsiteY35" fmla="*/ 1367161 h 1429305"/>
              <a:gd name="connsiteX36" fmla="*/ 1171852 w 1438182"/>
              <a:gd name="connsiteY36" fmla="*/ 1349406 h 1429305"/>
              <a:gd name="connsiteX37" fmla="*/ 1278384 w 1438182"/>
              <a:gd name="connsiteY37" fmla="*/ 1313895 h 1429305"/>
              <a:gd name="connsiteX38" fmla="*/ 1305017 w 1438182"/>
              <a:gd name="connsiteY38" fmla="*/ 1305018 h 1429305"/>
              <a:gd name="connsiteX39" fmla="*/ 1411549 w 1438182"/>
              <a:gd name="connsiteY39" fmla="*/ 1287262 h 1429305"/>
              <a:gd name="connsiteX40" fmla="*/ 1438182 w 1438182"/>
              <a:gd name="connsiteY40" fmla="*/ 1260629 h 1429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438182" h="1429305">
                <a:moveTo>
                  <a:pt x="186431" y="0"/>
                </a:moveTo>
                <a:cubicBezTo>
                  <a:pt x="174594" y="14796"/>
                  <a:pt x="165307" y="32058"/>
                  <a:pt x="150920" y="44389"/>
                </a:cubicBezTo>
                <a:cubicBezTo>
                  <a:pt x="143815" y="50479"/>
                  <a:pt x="131773" y="47651"/>
                  <a:pt x="124287" y="53266"/>
                </a:cubicBezTo>
                <a:cubicBezTo>
                  <a:pt x="107547" y="65821"/>
                  <a:pt x="94695" y="82859"/>
                  <a:pt x="79899" y="97655"/>
                </a:cubicBezTo>
                <a:lnTo>
                  <a:pt x="62143" y="115410"/>
                </a:lnTo>
                <a:cubicBezTo>
                  <a:pt x="32301" y="204944"/>
                  <a:pt x="77841" y="66043"/>
                  <a:pt x="44388" y="177554"/>
                </a:cubicBezTo>
                <a:cubicBezTo>
                  <a:pt x="39010" y="195480"/>
                  <a:pt x="32551" y="213065"/>
                  <a:pt x="26633" y="230820"/>
                </a:cubicBezTo>
                <a:cubicBezTo>
                  <a:pt x="19027" y="253638"/>
                  <a:pt x="13336" y="268440"/>
                  <a:pt x="8877" y="292963"/>
                </a:cubicBezTo>
                <a:cubicBezTo>
                  <a:pt x="5134" y="313550"/>
                  <a:pt x="2959" y="334392"/>
                  <a:pt x="0" y="355107"/>
                </a:cubicBezTo>
                <a:cubicBezTo>
                  <a:pt x="2959" y="423169"/>
                  <a:pt x="3844" y="491353"/>
                  <a:pt x="8877" y="559293"/>
                </a:cubicBezTo>
                <a:cubicBezTo>
                  <a:pt x="9778" y="571461"/>
                  <a:pt x="15900" y="582745"/>
                  <a:pt x="17755" y="594804"/>
                </a:cubicBezTo>
                <a:cubicBezTo>
                  <a:pt x="23664" y="633210"/>
                  <a:pt x="25558" y="688160"/>
                  <a:pt x="35510" y="727969"/>
                </a:cubicBezTo>
                <a:cubicBezTo>
                  <a:pt x="40049" y="746126"/>
                  <a:pt x="48727" y="763078"/>
                  <a:pt x="53266" y="781235"/>
                </a:cubicBezTo>
                <a:cubicBezTo>
                  <a:pt x="56225" y="793072"/>
                  <a:pt x="58637" y="805059"/>
                  <a:pt x="62143" y="816746"/>
                </a:cubicBezTo>
                <a:cubicBezTo>
                  <a:pt x="67521" y="834673"/>
                  <a:pt x="69517" y="854439"/>
                  <a:pt x="79899" y="870012"/>
                </a:cubicBezTo>
                <a:cubicBezTo>
                  <a:pt x="97731" y="896761"/>
                  <a:pt x="101892" y="900616"/>
                  <a:pt x="115409" y="932156"/>
                </a:cubicBezTo>
                <a:cubicBezTo>
                  <a:pt x="137460" y="983609"/>
                  <a:pt x="107923" y="934244"/>
                  <a:pt x="142043" y="985422"/>
                </a:cubicBezTo>
                <a:cubicBezTo>
                  <a:pt x="167190" y="1060868"/>
                  <a:pt x="132118" y="968880"/>
                  <a:pt x="168676" y="1029810"/>
                </a:cubicBezTo>
                <a:cubicBezTo>
                  <a:pt x="173491" y="1037834"/>
                  <a:pt x="172114" y="1048828"/>
                  <a:pt x="177553" y="1056443"/>
                </a:cubicBezTo>
                <a:cubicBezTo>
                  <a:pt x="187283" y="1070065"/>
                  <a:pt x="203778" y="1078025"/>
                  <a:pt x="213064" y="1091954"/>
                </a:cubicBezTo>
                <a:cubicBezTo>
                  <a:pt x="267712" y="1173927"/>
                  <a:pt x="197975" y="1073093"/>
                  <a:pt x="248575" y="1136342"/>
                </a:cubicBezTo>
                <a:cubicBezTo>
                  <a:pt x="276510" y="1171260"/>
                  <a:pt x="255001" y="1157973"/>
                  <a:pt x="292963" y="1189608"/>
                </a:cubicBezTo>
                <a:cubicBezTo>
                  <a:pt x="301160" y="1196438"/>
                  <a:pt x="311495" y="1200419"/>
                  <a:pt x="319596" y="1207363"/>
                </a:cubicBezTo>
                <a:cubicBezTo>
                  <a:pt x="332306" y="1218257"/>
                  <a:pt x="341178" y="1233588"/>
                  <a:pt x="355107" y="1242874"/>
                </a:cubicBezTo>
                <a:cubicBezTo>
                  <a:pt x="363985" y="1248792"/>
                  <a:pt x="373409" y="1253964"/>
                  <a:pt x="381740" y="1260629"/>
                </a:cubicBezTo>
                <a:cubicBezTo>
                  <a:pt x="388276" y="1265858"/>
                  <a:pt x="392799" y="1273363"/>
                  <a:pt x="399495" y="1278385"/>
                </a:cubicBezTo>
                <a:cubicBezTo>
                  <a:pt x="416566" y="1291189"/>
                  <a:pt x="437672" y="1298806"/>
                  <a:pt x="452761" y="1313895"/>
                </a:cubicBezTo>
                <a:cubicBezTo>
                  <a:pt x="469277" y="1330411"/>
                  <a:pt x="474749" y="1338206"/>
                  <a:pt x="497149" y="1349406"/>
                </a:cubicBezTo>
                <a:cubicBezTo>
                  <a:pt x="505519" y="1353591"/>
                  <a:pt x="514904" y="1355325"/>
                  <a:pt x="523782" y="1358284"/>
                </a:cubicBezTo>
                <a:cubicBezTo>
                  <a:pt x="529701" y="1364202"/>
                  <a:pt x="534052" y="1372296"/>
                  <a:pt x="541538" y="1376039"/>
                </a:cubicBezTo>
                <a:cubicBezTo>
                  <a:pt x="558278" y="1384409"/>
                  <a:pt x="594804" y="1393794"/>
                  <a:pt x="594804" y="1393794"/>
                </a:cubicBezTo>
                <a:cubicBezTo>
                  <a:pt x="600722" y="1399713"/>
                  <a:pt x="605073" y="1407807"/>
                  <a:pt x="612559" y="1411550"/>
                </a:cubicBezTo>
                <a:cubicBezTo>
                  <a:pt x="629299" y="1419920"/>
                  <a:pt x="665825" y="1429305"/>
                  <a:pt x="665825" y="1429305"/>
                </a:cubicBezTo>
                <a:cubicBezTo>
                  <a:pt x="855665" y="1421395"/>
                  <a:pt x="821511" y="1429938"/>
                  <a:pt x="941033" y="1411550"/>
                </a:cubicBezTo>
                <a:cubicBezTo>
                  <a:pt x="958824" y="1408813"/>
                  <a:pt x="976760" y="1406720"/>
                  <a:pt x="994299" y="1402672"/>
                </a:cubicBezTo>
                <a:cubicBezTo>
                  <a:pt x="1045493" y="1390858"/>
                  <a:pt x="1061151" y="1382102"/>
                  <a:pt x="1109709" y="1367161"/>
                </a:cubicBezTo>
                <a:cubicBezTo>
                  <a:pt x="1130300" y="1360825"/>
                  <a:pt x="1151289" y="1355832"/>
                  <a:pt x="1171852" y="1349406"/>
                </a:cubicBezTo>
                <a:cubicBezTo>
                  <a:pt x="1171969" y="1349369"/>
                  <a:pt x="1254671" y="1321799"/>
                  <a:pt x="1278384" y="1313895"/>
                </a:cubicBezTo>
                <a:cubicBezTo>
                  <a:pt x="1287262" y="1310936"/>
                  <a:pt x="1295841" y="1306853"/>
                  <a:pt x="1305017" y="1305018"/>
                </a:cubicBezTo>
                <a:cubicBezTo>
                  <a:pt x="1369924" y="1292036"/>
                  <a:pt x="1334468" y="1298274"/>
                  <a:pt x="1411549" y="1287262"/>
                </a:cubicBezTo>
                <a:lnTo>
                  <a:pt x="1438182" y="1260629"/>
                </a:ln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id="{ED6B9606-62DD-4A2A-9E90-67CF9096E7E2}"/>
              </a:ext>
            </a:extLst>
          </p:cNvPr>
          <p:cNvSpPr/>
          <p:nvPr/>
        </p:nvSpPr>
        <p:spPr>
          <a:xfrm>
            <a:off x="5291091" y="4518734"/>
            <a:ext cx="142043" cy="798990"/>
          </a:xfrm>
          <a:custGeom>
            <a:avLst/>
            <a:gdLst>
              <a:gd name="connsiteX0" fmla="*/ 79899 w 142043"/>
              <a:gd name="connsiteY0" fmla="*/ 0 h 798990"/>
              <a:gd name="connsiteX1" fmla="*/ 17756 w 142043"/>
              <a:gd name="connsiteY1" fmla="*/ 53266 h 798990"/>
              <a:gd name="connsiteX2" fmla="*/ 0 w 142043"/>
              <a:gd name="connsiteY2" fmla="*/ 106532 h 798990"/>
              <a:gd name="connsiteX3" fmla="*/ 35511 w 142043"/>
              <a:gd name="connsiteY3" fmla="*/ 142043 h 798990"/>
              <a:gd name="connsiteX4" fmla="*/ 71022 w 142043"/>
              <a:gd name="connsiteY4" fmla="*/ 186431 h 798990"/>
              <a:gd name="connsiteX5" fmla="*/ 115410 w 142043"/>
              <a:gd name="connsiteY5" fmla="*/ 142043 h 798990"/>
              <a:gd name="connsiteX6" fmla="*/ 142043 w 142043"/>
              <a:gd name="connsiteY6" fmla="*/ 88777 h 798990"/>
              <a:gd name="connsiteX7" fmla="*/ 124288 w 142043"/>
              <a:gd name="connsiteY7" fmla="*/ 71021 h 798990"/>
              <a:gd name="connsiteX8" fmla="*/ 53266 w 142043"/>
              <a:gd name="connsiteY8" fmla="*/ 53266 h 798990"/>
              <a:gd name="connsiteX9" fmla="*/ 44389 w 142043"/>
              <a:gd name="connsiteY9" fmla="*/ 79899 h 798990"/>
              <a:gd name="connsiteX10" fmla="*/ 53266 w 142043"/>
              <a:gd name="connsiteY10" fmla="*/ 106532 h 798990"/>
              <a:gd name="connsiteX11" fmla="*/ 62144 w 142043"/>
              <a:gd name="connsiteY11" fmla="*/ 150920 h 798990"/>
              <a:gd name="connsiteX12" fmla="*/ 71022 w 142043"/>
              <a:gd name="connsiteY12" fmla="*/ 275208 h 798990"/>
              <a:gd name="connsiteX13" fmla="*/ 62144 w 142043"/>
              <a:gd name="connsiteY13" fmla="*/ 390617 h 798990"/>
              <a:gd name="connsiteX14" fmla="*/ 53266 w 142043"/>
              <a:gd name="connsiteY14" fmla="*/ 435006 h 798990"/>
              <a:gd name="connsiteX15" fmla="*/ 44389 w 142043"/>
              <a:gd name="connsiteY15" fmla="*/ 488272 h 798990"/>
              <a:gd name="connsiteX16" fmla="*/ 35511 w 142043"/>
              <a:gd name="connsiteY16" fmla="*/ 798990 h 798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2043" h="798990">
                <a:moveTo>
                  <a:pt x="79899" y="0"/>
                </a:moveTo>
                <a:cubicBezTo>
                  <a:pt x="46448" y="20071"/>
                  <a:pt x="32662" y="19728"/>
                  <a:pt x="17756" y="53266"/>
                </a:cubicBezTo>
                <a:cubicBezTo>
                  <a:pt x="10155" y="70369"/>
                  <a:pt x="0" y="106532"/>
                  <a:pt x="0" y="106532"/>
                </a:cubicBezTo>
                <a:cubicBezTo>
                  <a:pt x="11837" y="118369"/>
                  <a:pt x="30217" y="126162"/>
                  <a:pt x="35511" y="142043"/>
                </a:cubicBezTo>
                <a:cubicBezTo>
                  <a:pt x="47763" y="178798"/>
                  <a:pt x="36603" y="163485"/>
                  <a:pt x="71022" y="186431"/>
                </a:cubicBezTo>
                <a:cubicBezTo>
                  <a:pt x="118369" y="115410"/>
                  <a:pt x="56226" y="201227"/>
                  <a:pt x="115410" y="142043"/>
                </a:cubicBezTo>
                <a:cubicBezTo>
                  <a:pt x="132619" y="124834"/>
                  <a:pt x="134823" y="110437"/>
                  <a:pt x="142043" y="88777"/>
                </a:cubicBezTo>
                <a:cubicBezTo>
                  <a:pt x="136125" y="82858"/>
                  <a:pt x="131465" y="75327"/>
                  <a:pt x="124288" y="71021"/>
                </a:cubicBezTo>
                <a:cubicBezTo>
                  <a:pt x="110642" y="62833"/>
                  <a:pt x="62807" y="55174"/>
                  <a:pt x="53266" y="53266"/>
                </a:cubicBezTo>
                <a:cubicBezTo>
                  <a:pt x="50307" y="62144"/>
                  <a:pt x="44389" y="70541"/>
                  <a:pt x="44389" y="79899"/>
                </a:cubicBezTo>
                <a:cubicBezTo>
                  <a:pt x="44389" y="89257"/>
                  <a:pt x="50996" y="97454"/>
                  <a:pt x="53266" y="106532"/>
                </a:cubicBezTo>
                <a:cubicBezTo>
                  <a:pt x="56926" y="121171"/>
                  <a:pt x="59185" y="136124"/>
                  <a:pt x="62144" y="150920"/>
                </a:cubicBezTo>
                <a:cubicBezTo>
                  <a:pt x="65103" y="192349"/>
                  <a:pt x="71022" y="233673"/>
                  <a:pt x="71022" y="275208"/>
                </a:cubicBezTo>
                <a:cubicBezTo>
                  <a:pt x="71022" y="313791"/>
                  <a:pt x="66405" y="352270"/>
                  <a:pt x="62144" y="390617"/>
                </a:cubicBezTo>
                <a:cubicBezTo>
                  <a:pt x="60478" y="405614"/>
                  <a:pt x="55965" y="420160"/>
                  <a:pt x="53266" y="435006"/>
                </a:cubicBezTo>
                <a:cubicBezTo>
                  <a:pt x="50046" y="452716"/>
                  <a:pt x="47348" y="470517"/>
                  <a:pt x="44389" y="488272"/>
                </a:cubicBezTo>
                <a:cubicBezTo>
                  <a:pt x="34487" y="745704"/>
                  <a:pt x="35511" y="642094"/>
                  <a:pt x="35511" y="798990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BA38BCC9-8E15-4CD7-B900-924A9AE8AE90}"/>
              </a:ext>
            </a:extLst>
          </p:cNvPr>
          <p:cNvSpPr txBox="1"/>
          <p:nvPr/>
        </p:nvSpPr>
        <p:spPr>
          <a:xfrm>
            <a:off x="5032509" y="5366098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minDist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6626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38C274-6EB0-4608-A92A-C9229F378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光线投影法碰撞检测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574BEBF-EA74-4070-946E-76B67263BA2D}"/>
              </a:ext>
            </a:extLst>
          </p:cNvPr>
          <p:cNvSpPr/>
          <p:nvPr/>
        </p:nvSpPr>
        <p:spPr>
          <a:xfrm>
            <a:off x="6711517" y="5024763"/>
            <a:ext cx="2183907" cy="1029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8B2278FD-C29A-4407-AC2A-6E32D57D7D02}"/>
              </a:ext>
            </a:extLst>
          </p:cNvPr>
          <p:cNvSpPr/>
          <p:nvPr/>
        </p:nvSpPr>
        <p:spPr>
          <a:xfrm>
            <a:off x="2229768" y="2161935"/>
            <a:ext cx="790112" cy="790112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DF24AC96-3102-4926-8CDA-5B521C1E063A}"/>
              </a:ext>
            </a:extLst>
          </p:cNvPr>
          <p:cNvCxnSpPr>
            <a:cxnSpLocks/>
          </p:cNvCxnSpPr>
          <p:nvPr/>
        </p:nvCxnSpPr>
        <p:spPr>
          <a:xfrm>
            <a:off x="1562469" y="5015885"/>
            <a:ext cx="924165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椭圆 8">
            <a:extLst>
              <a:ext uri="{FF2B5EF4-FFF2-40B4-BE49-F238E27FC236}">
                <a16:creationId xmlns:a16="http://schemas.microsoft.com/office/drawing/2014/main" id="{F6841E06-1738-4C30-B2E4-6C4155A2A10C}"/>
              </a:ext>
            </a:extLst>
          </p:cNvPr>
          <p:cNvSpPr/>
          <p:nvPr/>
        </p:nvSpPr>
        <p:spPr>
          <a:xfrm>
            <a:off x="4230946" y="2589808"/>
            <a:ext cx="790112" cy="790112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2CE8DC55-AA64-4ED6-9897-80E3D31D346B}"/>
              </a:ext>
            </a:extLst>
          </p:cNvPr>
          <p:cNvSpPr/>
          <p:nvPr/>
        </p:nvSpPr>
        <p:spPr>
          <a:xfrm>
            <a:off x="5921405" y="3371153"/>
            <a:ext cx="790112" cy="790112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F84D12B9-A897-4577-8999-41A7B7B88972}"/>
              </a:ext>
            </a:extLst>
          </p:cNvPr>
          <p:cNvSpPr/>
          <p:nvPr/>
        </p:nvSpPr>
        <p:spPr>
          <a:xfrm>
            <a:off x="7408414" y="4199360"/>
            <a:ext cx="790112" cy="790112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54FC3DDB-FF1E-428C-A318-2E62D2C5852A}"/>
              </a:ext>
            </a:extLst>
          </p:cNvPr>
          <p:cNvCxnSpPr/>
          <p:nvPr/>
        </p:nvCxnSpPr>
        <p:spPr>
          <a:xfrm>
            <a:off x="2624824" y="2556991"/>
            <a:ext cx="8398276" cy="26810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6B855C1C-1468-4278-AEBE-78FD1DBDF7B8}"/>
              </a:ext>
            </a:extLst>
          </p:cNvPr>
          <p:cNvCxnSpPr/>
          <p:nvPr/>
        </p:nvCxnSpPr>
        <p:spPr>
          <a:xfrm>
            <a:off x="4626002" y="2976542"/>
            <a:ext cx="5414642" cy="22147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89D0BF3F-2EF0-4629-9FF0-9D1AD062F599}"/>
              </a:ext>
            </a:extLst>
          </p:cNvPr>
          <p:cNvCxnSpPr/>
          <p:nvPr/>
        </p:nvCxnSpPr>
        <p:spPr>
          <a:xfrm>
            <a:off x="6330514" y="3766209"/>
            <a:ext cx="3138257" cy="142509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DF4093A8-CF32-4473-9AB5-473A955360C8}"/>
              </a:ext>
            </a:extLst>
          </p:cNvPr>
          <p:cNvCxnSpPr/>
          <p:nvPr/>
        </p:nvCxnSpPr>
        <p:spPr>
          <a:xfrm>
            <a:off x="7803470" y="4551892"/>
            <a:ext cx="772359" cy="7189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978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A0FBA0-EC7E-4BBB-AEFD-95DA03EEF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609" y="902348"/>
            <a:ext cx="10515600" cy="526957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一元一次方程式： </a:t>
            </a:r>
            <a:r>
              <a:rPr lang="en-US" altLang="zh-CN" dirty="0"/>
              <a:t>y = </a:t>
            </a:r>
            <a:r>
              <a:rPr lang="en-US" altLang="zh-CN" dirty="0" err="1"/>
              <a:t>kx</a:t>
            </a:r>
            <a:r>
              <a:rPr lang="en-US" altLang="zh-CN" dirty="0"/>
              <a:t> + b</a:t>
            </a:r>
            <a:r>
              <a:rPr lang="zh-CN" altLang="en-US" dirty="0"/>
              <a:t>   </a:t>
            </a:r>
            <a:r>
              <a:rPr lang="en-US" altLang="zh-CN" dirty="0"/>
              <a:t>(k</a:t>
            </a:r>
            <a:r>
              <a:rPr lang="zh-CN" altLang="en-US" dirty="0"/>
              <a:t>代表斜率，</a:t>
            </a:r>
            <a:r>
              <a:rPr lang="en-US" altLang="zh-CN" dirty="0"/>
              <a:t>b</a:t>
            </a:r>
            <a:r>
              <a:rPr lang="zh-CN" altLang="en-US" dirty="0"/>
              <a:t>代表</a:t>
            </a:r>
            <a:r>
              <a:rPr lang="en-US" altLang="zh-CN" dirty="0"/>
              <a:t>y</a:t>
            </a:r>
            <a:r>
              <a:rPr lang="zh-CN" altLang="en-US" dirty="0"/>
              <a:t>轴的截距</a:t>
            </a:r>
            <a:r>
              <a:rPr lang="en-US" altLang="zh-CN" dirty="0"/>
              <a:t>)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31639251-DB6D-4503-8D47-05B0228AE08A}"/>
              </a:ext>
            </a:extLst>
          </p:cNvPr>
          <p:cNvCxnSpPr/>
          <p:nvPr/>
        </p:nvCxnSpPr>
        <p:spPr>
          <a:xfrm>
            <a:off x="2530136" y="5228948"/>
            <a:ext cx="620549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FEABE0C1-CAFC-4160-AC52-66FDC0A49ACD}"/>
              </a:ext>
            </a:extLst>
          </p:cNvPr>
          <p:cNvCxnSpPr/>
          <p:nvPr/>
        </p:nvCxnSpPr>
        <p:spPr>
          <a:xfrm flipV="1">
            <a:off x="3409025" y="1722268"/>
            <a:ext cx="0" cy="43678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6108D37-64C4-4852-BD47-86123D1B4D1F}"/>
              </a:ext>
            </a:extLst>
          </p:cNvPr>
          <p:cNvCxnSpPr/>
          <p:nvPr/>
        </p:nvCxnSpPr>
        <p:spPr>
          <a:xfrm>
            <a:off x="3098307" y="4030462"/>
            <a:ext cx="1766656" cy="176665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A6EC22A1-9BBA-4951-B8F2-93461B695165}"/>
              </a:ext>
            </a:extLst>
          </p:cNvPr>
          <p:cNvSpPr txBox="1"/>
          <p:nvPr/>
        </p:nvSpPr>
        <p:spPr>
          <a:xfrm>
            <a:off x="4128117" y="522894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7CC2A42-17CF-4CE3-AC36-F647ABFB624F}"/>
              </a:ext>
            </a:extLst>
          </p:cNvPr>
          <p:cNvSpPr txBox="1"/>
          <p:nvPr/>
        </p:nvSpPr>
        <p:spPr>
          <a:xfrm>
            <a:off x="3102531" y="424529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E83082C-84EB-4967-B564-C89917C7A143}"/>
              </a:ext>
            </a:extLst>
          </p:cNvPr>
          <p:cNvSpPr txBox="1"/>
          <p:nvPr/>
        </p:nvSpPr>
        <p:spPr>
          <a:xfrm>
            <a:off x="4767309" y="4367814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y = -x + 1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8846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0C3B7-71C0-4CC6-9AEE-0185FB2F9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求两条直线的交点坐标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601145-B960-472E-A806-F6E97D3BC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y</a:t>
            </a:r>
            <a:r>
              <a:rPr lang="en-US" altLang="zh-CN" baseline="-25000" dirty="0"/>
              <a:t>1</a:t>
            </a:r>
            <a:r>
              <a:rPr lang="en-US" altLang="zh-CN" dirty="0"/>
              <a:t> = k</a:t>
            </a:r>
            <a:r>
              <a:rPr lang="en-US" altLang="zh-CN" baseline="-25000" dirty="0"/>
              <a:t>1</a:t>
            </a:r>
            <a:r>
              <a:rPr lang="en-US" altLang="zh-CN" dirty="0"/>
              <a:t> * x + b</a:t>
            </a:r>
            <a:r>
              <a:rPr lang="en-US" altLang="zh-CN" baseline="-25000" dirty="0"/>
              <a:t>1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y</a:t>
            </a:r>
            <a:r>
              <a:rPr lang="en-US" altLang="zh-CN" baseline="-25000" dirty="0"/>
              <a:t>2 </a:t>
            </a:r>
            <a:r>
              <a:rPr lang="en-US" altLang="zh-CN" dirty="0"/>
              <a:t>=</a:t>
            </a:r>
            <a:r>
              <a:rPr lang="en-US" altLang="zh-CN" baseline="-25000" dirty="0"/>
              <a:t> </a:t>
            </a:r>
            <a:r>
              <a:rPr lang="en-US" altLang="zh-CN" dirty="0"/>
              <a:t>k</a:t>
            </a:r>
            <a:r>
              <a:rPr lang="en-US" altLang="zh-CN" baseline="-25000" dirty="0"/>
              <a:t>2</a:t>
            </a:r>
            <a:r>
              <a:rPr lang="en-US" altLang="zh-CN" dirty="0"/>
              <a:t> * x + b</a:t>
            </a:r>
            <a:r>
              <a:rPr lang="en-US" altLang="zh-CN" baseline="-25000" dirty="0"/>
              <a:t>2</a:t>
            </a:r>
          </a:p>
          <a:p>
            <a:pPr marL="0" indent="0">
              <a:buNone/>
            </a:pPr>
            <a:endParaRPr lang="en-US" altLang="zh-CN" baseline="-25000" dirty="0"/>
          </a:p>
          <a:p>
            <a:pPr marL="0" indent="0">
              <a:buNone/>
            </a:pPr>
            <a:r>
              <a:rPr lang="en-US" altLang="zh-CN" dirty="0"/>
              <a:t>k</a:t>
            </a:r>
            <a:r>
              <a:rPr lang="en-US" altLang="zh-CN" baseline="-25000" dirty="0"/>
              <a:t>1</a:t>
            </a:r>
            <a:r>
              <a:rPr lang="en-US" altLang="zh-CN" dirty="0"/>
              <a:t> * x + b</a:t>
            </a:r>
            <a:r>
              <a:rPr lang="en-US" altLang="zh-CN" baseline="-25000" dirty="0"/>
              <a:t>1 </a:t>
            </a:r>
            <a:r>
              <a:rPr lang="en-US" altLang="zh-CN" dirty="0"/>
              <a:t>=</a:t>
            </a:r>
            <a:r>
              <a:rPr lang="en-US" altLang="zh-CN" baseline="-25000" dirty="0"/>
              <a:t>  </a:t>
            </a:r>
            <a:r>
              <a:rPr lang="en-US" altLang="zh-CN" dirty="0"/>
              <a:t>k</a:t>
            </a:r>
            <a:r>
              <a:rPr lang="en-US" altLang="zh-CN" baseline="-25000" dirty="0"/>
              <a:t>2</a:t>
            </a:r>
            <a:r>
              <a:rPr lang="en-US" altLang="zh-CN" dirty="0"/>
              <a:t> * x + b</a:t>
            </a:r>
            <a:r>
              <a:rPr lang="en-US" altLang="zh-CN" baseline="-25000" dirty="0"/>
              <a:t>2  </a:t>
            </a:r>
            <a:r>
              <a:rPr lang="en-US" altLang="zh-CN" dirty="0">
                <a:sym typeface="Wingdings" panose="05000000000000000000" pitchFamily="2" charset="2"/>
              </a:rPr>
              <a:t> x =  (</a:t>
            </a:r>
            <a:r>
              <a:rPr lang="en-US" altLang="zh-CN" dirty="0"/>
              <a:t>b</a:t>
            </a:r>
            <a:r>
              <a:rPr lang="en-US" altLang="zh-CN" baseline="-25000" dirty="0"/>
              <a:t>2</a:t>
            </a:r>
            <a:r>
              <a:rPr lang="en-US" altLang="zh-CN" dirty="0"/>
              <a:t>- b</a:t>
            </a:r>
            <a:r>
              <a:rPr lang="en-US" altLang="zh-CN" baseline="-25000" dirty="0"/>
              <a:t>1</a:t>
            </a:r>
            <a:r>
              <a:rPr lang="en-US" altLang="zh-CN" dirty="0">
                <a:sym typeface="Wingdings" panose="05000000000000000000" pitchFamily="2" charset="2"/>
              </a:rPr>
              <a:t>) / (</a:t>
            </a:r>
            <a:r>
              <a:rPr lang="en-US" altLang="zh-CN" dirty="0"/>
              <a:t>k</a:t>
            </a:r>
            <a:r>
              <a:rPr lang="en-US" altLang="zh-CN" baseline="-25000" dirty="0"/>
              <a:t>1 </a:t>
            </a:r>
            <a:r>
              <a:rPr lang="en-US" altLang="zh-CN" dirty="0"/>
              <a:t>- k</a:t>
            </a:r>
            <a:r>
              <a:rPr lang="en-US" altLang="zh-CN" baseline="-25000" dirty="0"/>
              <a:t>2</a:t>
            </a:r>
            <a:r>
              <a:rPr lang="en-US" altLang="zh-CN" dirty="0">
                <a:sym typeface="Wingdings" panose="05000000000000000000" pitchFamily="2" charset="2"/>
              </a:rPr>
              <a:t>)</a:t>
            </a:r>
          </a:p>
          <a:p>
            <a:pPr marL="0" indent="0">
              <a:buNone/>
            </a:pPr>
            <a:endParaRPr lang="en-US" altLang="zh-CN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y </a:t>
            </a:r>
            <a:r>
              <a:rPr lang="zh-CN" altLang="en-US" dirty="0">
                <a:sym typeface="Wingdings" panose="05000000000000000000" pitchFamily="2" charset="2"/>
              </a:rPr>
              <a:t>可以通过把</a:t>
            </a:r>
            <a:r>
              <a:rPr lang="en-US" altLang="zh-CN" dirty="0">
                <a:sym typeface="Wingdings" panose="05000000000000000000" pitchFamily="2" charset="2"/>
              </a:rPr>
              <a:t>x</a:t>
            </a:r>
            <a:r>
              <a:rPr lang="zh-CN" altLang="en-US">
                <a:sym typeface="Wingdings" panose="05000000000000000000" pitchFamily="2" charset="2"/>
              </a:rPr>
              <a:t>带入任意一个一元一次方程求得</a:t>
            </a:r>
            <a:endParaRPr lang="en-US" altLang="zh-CN" dirty="0"/>
          </a:p>
          <a:p>
            <a:pPr marL="0" indent="0">
              <a:buNone/>
            </a:pPr>
            <a:endParaRPr lang="zh-CN" alt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477263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CF4CD9-52FB-41A7-8398-885136052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163" y="400636"/>
            <a:ext cx="10152355" cy="1073058"/>
          </a:xfrm>
        </p:spPr>
        <p:txBody>
          <a:bodyPr/>
          <a:lstStyle/>
          <a:p>
            <a:pPr algn="ctr"/>
            <a:r>
              <a:rPr lang="zh-CN" altLang="en-US" dirty="0"/>
              <a:t>投掷小球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C4CED8B-515A-43E6-9698-A049E3F9B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561" y="1655982"/>
            <a:ext cx="8063144" cy="489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35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C026B37-4A1E-4F22-8156-D6BF5C1D7A8A}"/>
              </a:ext>
            </a:extLst>
          </p:cNvPr>
          <p:cNvSpPr/>
          <p:nvPr/>
        </p:nvSpPr>
        <p:spPr>
          <a:xfrm>
            <a:off x="3515557" y="3080551"/>
            <a:ext cx="4882719" cy="2015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A832734-32FC-4D4F-BBBF-10356AB631DB}"/>
              </a:ext>
            </a:extLst>
          </p:cNvPr>
          <p:cNvSpPr/>
          <p:nvPr/>
        </p:nvSpPr>
        <p:spPr>
          <a:xfrm>
            <a:off x="4927107" y="3080551"/>
            <a:ext cx="1296139" cy="129613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23414E4E-6563-445A-BEDF-847BB812A219}"/>
              </a:ext>
            </a:extLst>
          </p:cNvPr>
          <p:cNvCxnSpPr/>
          <p:nvPr/>
        </p:nvCxnSpPr>
        <p:spPr>
          <a:xfrm>
            <a:off x="5575176" y="1411550"/>
            <a:ext cx="0" cy="52111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0D36EF6-1ED6-4025-8978-CB13BCF21DBB}"/>
              </a:ext>
            </a:extLst>
          </p:cNvPr>
          <p:cNvCxnSpPr/>
          <p:nvPr/>
        </p:nvCxnSpPr>
        <p:spPr>
          <a:xfrm>
            <a:off x="2565647" y="3728620"/>
            <a:ext cx="799878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EDCEC83-7616-4E27-979D-77FCBB990EA2}"/>
              </a:ext>
            </a:extLst>
          </p:cNvPr>
          <p:cNvCxnSpPr>
            <a:cxnSpLocks/>
          </p:cNvCxnSpPr>
          <p:nvPr/>
        </p:nvCxnSpPr>
        <p:spPr>
          <a:xfrm flipV="1">
            <a:off x="3515557" y="843379"/>
            <a:ext cx="0" cy="223717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73985E7-12EA-42CC-8CB0-DC0C11F01E0C}"/>
              </a:ext>
            </a:extLst>
          </p:cNvPr>
          <p:cNvCxnSpPr/>
          <p:nvPr/>
        </p:nvCxnSpPr>
        <p:spPr>
          <a:xfrm flipV="1">
            <a:off x="8398276" y="843379"/>
            <a:ext cx="0" cy="223717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6BA391C-4813-4949-A477-FB2FFF89E028}"/>
              </a:ext>
            </a:extLst>
          </p:cNvPr>
          <p:cNvCxnSpPr/>
          <p:nvPr/>
        </p:nvCxnSpPr>
        <p:spPr>
          <a:xfrm>
            <a:off x="3515557" y="1056443"/>
            <a:ext cx="488271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1CADF6B2-9110-4A3C-9269-C0781B86E31B}"/>
              </a:ext>
            </a:extLst>
          </p:cNvPr>
          <p:cNvSpPr txBox="1"/>
          <p:nvPr/>
        </p:nvSpPr>
        <p:spPr>
          <a:xfrm>
            <a:off x="3203268" y="3020172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CC51FD4-6262-4EF1-8F90-802910789483}"/>
              </a:ext>
            </a:extLst>
          </p:cNvPr>
          <p:cNvSpPr txBox="1"/>
          <p:nvPr/>
        </p:nvSpPr>
        <p:spPr>
          <a:xfrm>
            <a:off x="6063449" y="514905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x + w</a:t>
            </a:r>
            <a:endParaRPr lang="zh-CN" altLang="en-US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070B435B-889A-4A6D-B3F3-A6DB6CE5DB69}"/>
              </a:ext>
            </a:extLst>
          </p:cNvPr>
          <p:cNvSpPr/>
          <p:nvPr/>
        </p:nvSpPr>
        <p:spPr>
          <a:xfrm>
            <a:off x="2871142" y="1780882"/>
            <a:ext cx="1296139" cy="129613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9D1E1F42-C914-4B07-9A29-54C91368CEEC}"/>
              </a:ext>
            </a:extLst>
          </p:cNvPr>
          <p:cNvSpPr/>
          <p:nvPr/>
        </p:nvSpPr>
        <p:spPr>
          <a:xfrm>
            <a:off x="7750206" y="1754249"/>
            <a:ext cx="1296139" cy="129613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997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D61CFF-2279-4980-84E8-6A9AA5BB1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833" y="1376039"/>
            <a:ext cx="10515600" cy="4372252"/>
          </a:xfrm>
        </p:spPr>
        <p:txBody>
          <a:bodyPr/>
          <a:lstStyle/>
          <a:p>
            <a:r>
              <a:rPr lang="zh-CN" altLang="en-US" dirty="0"/>
              <a:t>矩形的碰撞检测</a:t>
            </a:r>
            <a:endParaRPr lang="en-US" altLang="zh-CN" dirty="0"/>
          </a:p>
          <a:p>
            <a:r>
              <a:rPr lang="zh-CN" altLang="en-US" dirty="0"/>
              <a:t>圆形的碰撞检测</a:t>
            </a:r>
            <a:endParaRPr lang="en-US" altLang="zh-CN" dirty="0"/>
          </a:p>
          <a:p>
            <a:r>
              <a:rPr lang="zh-CN" altLang="en-US" dirty="0"/>
              <a:t>多物体碰撞检测</a:t>
            </a:r>
            <a:endParaRPr lang="en-US" altLang="zh-CN" dirty="0"/>
          </a:p>
          <a:p>
            <a:r>
              <a:rPr lang="zh-CN" altLang="en-US" dirty="0"/>
              <a:t>光线投影法碰撞检测</a:t>
            </a:r>
          </a:p>
        </p:txBody>
      </p:sp>
    </p:spTree>
    <p:extLst>
      <p:ext uri="{BB962C8B-B14F-4D97-AF65-F5344CB8AC3E}">
        <p14:creationId xmlns:p14="http://schemas.microsoft.com/office/powerpoint/2010/main" val="3850853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B631B0-51ED-4635-835D-1F1159441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矩形碰撞检测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2D01E4A-5163-42D7-AF45-1421A5B41ED9}"/>
              </a:ext>
            </a:extLst>
          </p:cNvPr>
          <p:cNvSpPr/>
          <p:nvPr/>
        </p:nvSpPr>
        <p:spPr>
          <a:xfrm>
            <a:off x="5234866" y="3089430"/>
            <a:ext cx="1722268" cy="1109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7968245-D3A7-4847-BCDF-4596A9C0BC54}"/>
              </a:ext>
            </a:extLst>
          </p:cNvPr>
          <p:cNvCxnSpPr>
            <a:cxnSpLocks/>
          </p:cNvCxnSpPr>
          <p:nvPr/>
        </p:nvCxnSpPr>
        <p:spPr>
          <a:xfrm flipV="1">
            <a:off x="5234866" y="1473693"/>
            <a:ext cx="0" cy="509578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47634506-3B09-44C7-95DB-648584D15E1E}"/>
              </a:ext>
            </a:extLst>
          </p:cNvPr>
          <p:cNvCxnSpPr>
            <a:cxnSpLocks/>
          </p:cNvCxnSpPr>
          <p:nvPr/>
        </p:nvCxnSpPr>
        <p:spPr>
          <a:xfrm flipV="1">
            <a:off x="6979328" y="1473692"/>
            <a:ext cx="0" cy="509578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A082C46-22C9-498E-980B-EFFB839E7BC3}"/>
              </a:ext>
            </a:extLst>
          </p:cNvPr>
          <p:cNvCxnSpPr>
            <a:cxnSpLocks/>
          </p:cNvCxnSpPr>
          <p:nvPr/>
        </p:nvCxnSpPr>
        <p:spPr>
          <a:xfrm>
            <a:off x="1464816" y="4199138"/>
            <a:ext cx="898420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4366DF6-4092-4D45-860D-048E28831AD6}"/>
              </a:ext>
            </a:extLst>
          </p:cNvPr>
          <p:cNvCxnSpPr>
            <a:cxnSpLocks/>
          </p:cNvCxnSpPr>
          <p:nvPr/>
        </p:nvCxnSpPr>
        <p:spPr>
          <a:xfrm>
            <a:off x="1464816" y="3089430"/>
            <a:ext cx="898420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E25A9D6D-F4B2-4875-A234-2E92EB442B27}"/>
              </a:ext>
            </a:extLst>
          </p:cNvPr>
          <p:cNvSpPr txBox="1"/>
          <p:nvPr/>
        </p:nvSpPr>
        <p:spPr>
          <a:xfrm>
            <a:off x="5956916" y="170788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C7B08AF-1389-455C-8665-52F3CB08C42C}"/>
              </a:ext>
            </a:extLst>
          </p:cNvPr>
          <p:cNvSpPr txBox="1"/>
          <p:nvPr/>
        </p:nvSpPr>
        <p:spPr>
          <a:xfrm>
            <a:off x="8123068" y="221941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20227A2-6C18-47FA-9301-DBB356C0A4E3}"/>
              </a:ext>
            </a:extLst>
          </p:cNvPr>
          <p:cNvSpPr txBox="1"/>
          <p:nvPr/>
        </p:nvSpPr>
        <p:spPr>
          <a:xfrm>
            <a:off x="8353887" y="364428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08B7201-F63F-4E9D-95EA-B8CC61228359}"/>
              </a:ext>
            </a:extLst>
          </p:cNvPr>
          <p:cNvSpPr txBox="1"/>
          <p:nvPr/>
        </p:nvSpPr>
        <p:spPr>
          <a:xfrm>
            <a:off x="7830105" y="495374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1B1DBE9-74EC-47DD-A338-4F614868DAFC}"/>
              </a:ext>
            </a:extLst>
          </p:cNvPr>
          <p:cNvSpPr txBox="1"/>
          <p:nvPr/>
        </p:nvSpPr>
        <p:spPr>
          <a:xfrm>
            <a:off x="6110163" y="51384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15E189D-A4B6-41DD-8D80-8643AE393D80}"/>
              </a:ext>
            </a:extLst>
          </p:cNvPr>
          <p:cNvSpPr txBox="1"/>
          <p:nvPr/>
        </p:nvSpPr>
        <p:spPr>
          <a:xfrm>
            <a:off x="4337477" y="476907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8DCD77B-A6D4-4633-A2B7-430D8FC4CA77}"/>
              </a:ext>
            </a:extLst>
          </p:cNvPr>
          <p:cNvSpPr txBox="1"/>
          <p:nvPr/>
        </p:nvSpPr>
        <p:spPr>
          <a:xfrm>
            <a:off x="3553814" y="347646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266AF44-043B-4D12-96E0-04D64333AB4E}"/>
              </a:ext>
            </a:extLst>
          </p:cNvPr>
          <p:cNvSpPr txBox="1"/>
          <p:nvPr/>
        </p:nvSpPr>
        <p:spPr>
          <a:xfrm>
            <a:off x="4029085" y="207721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6EA986D-4579-4BC8-8BB1-13AFA8C8AB4F}"/>
              </a:ext>
            </a:extLst>
          </p:cNvPr>
          <p:cNvSpPr/>
          <p:nvPr/>
        </p:nvSpPr>
        <p:spPr>
          <a:xfrm>
            <a:off x="5544313" y="4101646"/>
            <a:ext cx="834501" cy="81321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7951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275D85-5B08-4892-B9BD-14EFDA53A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矩形碰撞检测案例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A5029AC-7F2F-46D4-835E-0E147BD7CA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699" y="1690688"/>
            <a:ext cx="6088602" cy="456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44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B3605-7FDC-452B-B207-6F7E87EFA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简易的俄罗斯方块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879073A-97F9-4F21-BD2F-B46228BA43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465" y="1846555"/>
            <a:ext cx="5837070" cy="437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949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F8461B-DDD3-4078-ACBA-FCA919079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圆形的碰撞检测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46F1A2DA-6B1E-4343-B7A7-6D3439CBD589}"/>
              </a:ext>
            </a:extLst>
          </p:cNvPr>
          <p:cNvSpPr/>
          <p:nvPr/>
        </p:nvSpPr>
        <p:spPr>
          <a:xfrm>
            <a:off x="4350058" y="3195961"/>
            <a:ext cx="1873188" cy="18731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8C5CB2D-D3B2-4AB1-ACF3-450B1C768F52}"/>
              </a:ext>
            </a:extLst>
          </p:cNvPr>
          <p:cNvSpPr/>
          <p:nvPr/>
        </p:nvSpPr>
        <p:spPr>
          <a:xfrm>
            <a:off x="6223246" y="3639844"/>
            <a:ext cx="985421" cy="9854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83D9505-0E8E-4FCC-B41B-A2113F64A6D2}"/>
              </a:ext>
            </a:extLst>
          </p:cNvPr>
          <p:cNvCxnSpPr>
            <a:cxnSpLocks/>
          </p:cNvCxnSpPr>
          <p:nvPr/>
        </p:nvCxnSpPr>
        <p:spPr>
          <a:xfrm>
            <a:off x="6223246" y="2281561"/>
            <a:ext cx="0" cy="395056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7A5C88C-45CE-4842-A7DA-07E22261EF5A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7208667" y="4132555"/>
            <a:ext cx="0" cy="209957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AC50E71-C6C5-4A88-B862-0D61AC737D4F}"/>
              </a:ext>
            </a:extLst>
          </p:cNvPr>
          <p:cNvCxnSpPr>
            <a:cxnSpLocks/>
          </p:cNvCxnSpPr>
          <p:nvPr/>
        </p:nvCxnSpPr>
        <p:spPr>
          <a:xfrm>
            <a:off x="4350058" y="4059061"/>
            <a:ext cx="0" cy="217306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8106BB78-DB9F-4706-9995-194784EB2760}"/>
              </a:ext>
            </a:extLst>
          </p:cNvPr>
          <p:cNvCxnSpPr>
            <a:cxnSpLocks/>
          </p:cNvCxnSpPr>
          <p:nvPr/>
        </p:nvCxnSpPr>
        <p:spPr>
          <a:xfrm>
            <a:off x="5288131" y="1966403"/>
            <a:ext cx="0" cy="216615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E85FD9A-5DF3-483B-8126-D84DA4132F08}"/>
              </a:ext>
            </a:extLst>
          </p:cNvPr>
          <p:cNvCxnSpPr>
            <a:cxnSpLocks/>
          </p:cNvCxnSpPr>
          <p:nvPr/>
        </p:nvCxnSpPr>
        <p:spPr>
          <a:xfrm>
            <a:off x="3737499" y="4132554"/>
            <a:ext cx="454536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7004928-79C3-4F5E-BD28-7C3824EF4BBE}"/>
              </a:ext>
            </a:extLst>
          </p:cNvPr>
          <p:cNvCxnSpPr>
            <a:cxnSpLocks/>
          </p:cNvCxnSpPr>
          <p:nvPr/>
        </p:nvCxnSpPr>
        <p:spPr>
          <a:xfrm>
            <a:off x="6715956" y="1966403"/>
            <a:ext cx="0" cy="216615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7B5233B9-0002-4284-88D1-D5F39BBF91FD}"/>
              </a:ext>
            </a:extLst>
          </p:cNvPr>
          <p:cNvSpPr txBox="1"/>
          <p:nvPr/>
        </p:nvSpPr>
        <p:spPr>
          <a:xfrm>
            <a:off x="4865702" y="420604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半径</a:t>
            </a:r>
            <a:r>
              <a:rPr lang="en-US" altLang="zh-CN" dirty="0"/>
              <a:t>30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A9826DC-75FD-4EA0-A7FA-304378CBD51A}"/>
              </a:ext>
            </a:extLst>
          </p:cNvPr>
          <p:cNvSpPr txBox="1"/>
          <p:nvPr/>
        </p:nvSpPr>
        <p:spPr>
          <a:xfrm>
            <a:off x="6315351" y="413431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半径</a:t>
            </a:r>
            <a:r>
              <a:rPr lang="en-US" altLang="zh-CN" dirty="0"/>
              <a:t>10</a:t>
            </a:r>
            <a:endParaRPr lang="zh-CN" altLang="en-US" dirty="0"/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1D83A579-A749-42EE-8E3C-09BA73A41393}"/>
              </a:ext>
            </a:extLst>
          </p:cNvPr>
          <p:cNvCxnSpPr>
            <a:cxnSpLocks/>
          </p:cNvCxnSpPr>
          <p:nvPr/>
        </p:nvCxnSpPr>
        <p:spPr>
          <a:xfrm>
            <a:off x="5286652" y="2101630"/>
            <a:ext cx="14293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ECA4F01F-BC95-4D5A-8027-041F205A9E53}"/>
              </a:ext>
            </a:extLst>
          </p:cNvPr>
          <p:cNvSpPr txBox="1"/>
          <p:nvPr/>
        </p:nvSpPr>
        <p:spPr>
          <a:xfrm>
            <a:off x="5755689" y="214324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7552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0F6CA4F-8D38-4FBE-A6B2-8681BCE2B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829" y="701337"/>
            <a:ext cx="7052632" cy="528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666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100666-547B-467F-9AAC-D7E3D6E75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气泡效果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C2E205B-09F9-4565-B18E-9E680EC573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275" y="1690688"/>
            <a:ext cx="6377449" cy="474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509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3D71FA-AFD9-4199-9BA5-177F95B76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616" y="387827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多物体碰撞检测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1EA51F58-A545-4D98-9F9B-1A52CA2DF763}"/>
              </a:ext>
            </a:extLst>
          </p:cNvPr>
          <p:cNvSpPr/>
          <p:nvPr/>
        </p:nvSpPr>
        <p:spPr>
          <a:xfrm>
            <a:off x="3116060" y="3941685"/>
            <a:ext cx="949911" cy="9499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25B18A8-E092-4965-A599-00E18FA98FBA}"/>
              </a:ext>
            </a:extLst>
          </p:cNvPr>
          <p:cNvSpPr/>
          <p:nvPr/>
        </p:nvSpPr>
        <p:spPr>
          <a:xfrm>
            <a:off x="5354712" y="3941685"/>
            <a:ext cx="949911" cy="9499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2A80AF24-9668-42E9-93AE-59FA8C14D499}"/>
              </a:ext>
            </a:extLst>
          </p:cNvPr>
          <p:cNvSpPr/>
          <p:nvPr/>
        </p:nvSpPr>
        <p:spPr>
          <a:xfrm>
            <a:off x="7593364" y="3941685"/>
            <a:ext cx="949911" cy="9499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4AA339FB-70B8-454A-89F4-725D28CDCC73}"/>
              </a:ext>
            </a:extLst>
          </p:cNvPr>
          <p:cNvSpPr/>
          <p:nvPr/>
        </p:nvSpPr>
        <p:spPr>
          <a:xfrm>
            <a:off x="3524434" y="3302493"/>
            <a:ext cx="2272684" cy="656947"/>
          </a:xfrm>
          <a:custGeom>
            <a:avLst/>
            <a:gdLst>
              <a:gd name="connsiteX0" fmla="*/ 0 w 2272684"/>
              <a:gd name="connsiteY0" fmla="*/ 656947 h 656947"/>
              <a:gd name="connsiteX1" fmla="*/ 17755 w 2272684"/>
              <a:gd name="connsiteY1" fmla="*/ 612559 h 656947"/>
              <a:gd name="connsiteX2" fmla="*/ 26633 w 2272684"/>
              <a:gd name="connsiteY2" fmla="*/ 585926 h 656947"/>
              <a:gd name="connsiteX3" fmla="*/ 44388 w 2272684"/>
              <a:gd name="connsiteY3" fmla="*/ 559293 h 656947"/>
              <a:gd name="connsiteX4" fmla="*/ 62144 w 2272684"/>
              <a:gd name="connsiteY4" fmla="*/ 523782 h 656947"/>
              <a:gd name="connsiteX5" fmla="*/ 97654 w 2272684"/>
              <a:gd name="connsiteY5" fmla="*/ 479394 h 656947"/>
              <a:gd name="connsiteX6" fmla="*/ 124287 w 2272684"/>
              <a:gd name="connsiteY6" fmla="*/ 435006 h 656947"/>
              <a:gd name="connsiteX7" fmla="*/ 239697 w 2272684"/>
              <a:gd name="connsiteY7" fmla="*/ 301841 h 656947"/>
              <a:gd name="connsiteX8" fmla="*/ 363985 w 2272684"/>
              <a:gd name="connsiteY8" fmla="*/ 213064 h 656947"/>
              <a:gd name="connsiteX9" fmla="*/ 390618 w 2272684"/>
              <a:gd name="connsiteY9" fmla="*/ 204186 h 656947"/>
              <a:gd name="connsiteX10" fmla="*/ 461639 w 2272684"/>
              <a:gd name="connsiteY10" fmla="*/ 168676 h 656947"/>
              <a:gd name="connsiteX11" fmla="*/ 532660 w 2272684"/>
              <a:gd name="connsiteY11" fmla="*/ 124287 h 656947"/>
              <a:gd name="connsiteX12" fmla="*/ 648070 w 2272684"/>
              <a:gd name="connsiteY12" fmla="*/ 79899 h 656947"/>
              <a:gd name="connsiteX13" fmla="*/ 781235 w 2272684"/>
              <a:gd name="connsiteY13" fmla="*/ 44388 h 656947"/>
              <a:gd name="connsiteX14" fmla="*/ 870012 w 2272684"/>
              <a:gd name="connsiteY14" fmla="*/ 26633 h 656947"/>
              <a:gd name="connsiteX15" fmla="*/ 905522 w 2272684"/>
              <a:gd name="connsiteY15" fmla="*/ 17755 h 656947"/>
              <a:gd name="connsiteX16" fmla="*/ 994299 w 2272684"/>
              <a:gd name="connsiteY16" fmla="*/ 0 h 656947"/>
              <a:gd name="connsiteX17" fmla="*/ 1225119 w 2272684"/>
              <a:gd name="connsiteY17" fmla="*/ 17755 h 656947"/>
              <a:gd name="connsiteX18" fmla="*/ 1340528 w 2272684"/>
              <a:gd name="connsiteY18" fmla="*/ 26633 h 656947"/>
              <a:gd name="connsiteX19" fmla="*/ 1447060 w 2272684"/>
              <a:gd name="connsiteY19" fmla="*/ 44388 h 656947"/>
              <a:gd name="connsiteX20" fmla="*/ 1482571 w 2272684"/>
              <a:gd name="connsiteY20" fmla="*/ 53266 h 656947"/>
              <a:gd name="connsiteX21" fmla="*/ 1571348 w 2272684"/>
              <a:gd name="connsiteY21" fmla="*/ 88777 h 656947"/>
              <a:gd name="connsiteX22" fmla="*/ 1633491 w 2272684"/>
              <a:gd name="connsiteY22" fmla="*/ 106532 h 656947"/>
              <a:gd name="connsiteX23" fmla="*/ 1740023 w 2272684"/>
              <a:gd name="connsiteY23" fmla="*/ 177553 h 656947"/>
              <a:gd name="connsiteX24" fmla="*/ 1846555 w 2272684"/>
              <a:gd name="connsiteY24" fmla="*/ 239697 h 656947"/>
              <a:gd name="connsiteX25" fmla="*/ 1917577 w 2272684"/>
              <a:gd name="connsiteY25" fmla="*/ 275208 h 656947"/>
              <a:gd name="connsiteX26" fmla="*/ 1970843 w 2272684"/>
              <a:gd name="connsiteY26" fmla="*/ 310718 h 656947"/>
              <a:gd name="connsiteX27" fmla="*/ 1997476 w 2272684"/>
              <a:gd name="connsiteY27" fmla="*/ 319596 h 656947"/>
              <a:gd name="connsiteX28" fmla="*/ 2024109 w 2272684"/>
              <a:gd name="connsiteY28" fmla="*/ 337351 h 656947"/>
              <a:gd name="connsiteX29" fmla="*/ 2041864 w 2272684"/>
              <a:gd name="connsiteY29" fmla="*/ 355107 h 656947"/>
              <a:gd name="connsiteX30" fmla="*/ 2068497 w 2272684"/>
              <a:gd name="connsiteY30" fmla="*/ 363984 h 656947"/>
              <a:gd name="connsiteX31" fmla="*/ 2086253 w 2272684"/>
              <a:gd name="connsiteY31" fmla="*/ 381740 h 656947"/>
              <a:gd name="connsiteX32" fmla="*/ 2104008 w 2272684"/>
              <a:gd name="connsiteY32" fmla="*/ 408373 h 656947"/>
              <a:gd name="connsiteX33" fmla="*/ 2166152 w 2272684"/>
              <a:gd name="connsiteY33" fmla="*/ 452761 h 656947"/>
              <a:gd name="connsiteX34" fmla="*/ 2210540 w 2272684"/>
              <a:gd name="connsiteY34" fmla="*/ 506027 h 656947"/>
              <a:gd name="connsiteX35" fmla="*/ 2272684 w 2272684"/>
              <a:gd name="connsiteY35" fmla="*/ 594804 h 656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272684" h="656947">
                <a:moveTo>
                  <a:pt x="0" y="656947"/>
                </a:moveTo>
                <a:cubicBezTo>
                  <a:pt x="5918" y="642151"/>
                  <a:pt x="12160" y="627480"/>
                  <a:pt x="17755" y="612559"/>
                </a:cubicBezTo>
                <a:cubicBezTo>
                  <a:pt x="21041" y="603797"/>
                  <a:pt x="22448" y="594296"/>
                  <a:pt x="26633" y="585926"/>
                </a:cubicBezTo>
                <a:cubicBezTo>
                  <a:pt x="31405" y="576383"/>
                  <a:pt x="39094" y="568557"/>
                  <a:pt x="44388" y="559293"/>
                </a:cubicBezTo>
                <a:cubicBezTo>
                  <a:pt x="50954" y="547802"/>
                  <a:pt x="54803" y="534794"/>
                  <a:pt x="62144" y="523782"/>
                </a:cubicBezTo>
                <a:cubicBezTo>
                  <a:pt x="72654" y="508016"/>
                  <a:pt x="86788" y="494917"/>
                  <a:pt x="97654" y="479394"/>
                </a:cubicBezTo>
                <a:cubicBezTo>
                  <a:pt x="107549" y="465258"/>
                  <a:pt x="114465" y="449193"/>
                  <a:pt x="124287" y="435006"/>
                </a:cubicBezTo>
                <a:cubicBezTo>
                  <a:pt x="155352" y="390135"/>
                  <a:pt x="196007" y="335822"/>
                  <a:pt x="239697" y="301841"/>
                </a:cubicBezTo>
                <a:cubicBezTo>
                  <a:pt x="281609" y="269243"/>
                  <a:pt x="317057" y="236528"/>
                  <a:pt x="363985" y="213064"/>
                </a:cubicBezTo>
                <a:cubicBezTo>
                  <a:pt x="372355" y="208879"/>
                  <a:pt x="381740" y="207145"/>
                  <a:pt x="390618" y="204186"/>
                </a:cubicBezTo>
                <a:cubicBezTo>
                  <a:pt x="496353" y="124883"/>
                  <a:pt x="361913" y="218538"/>
                  <a:pt x="461639" y="168676"/>
                </a:cubicBezTo>
                <a:cubicBezTo>
                  <a:pt x="583854" y="107570"/>
                  <a:pt x="415836" y="172391"/>
                  <a:pt x="532660" y="124287"/>
                </a:cubicBezTo>
                <a:cubicBezTo>
                  <a:pt x="570773" y="108593"/>
                  <a:pt x="608439" y="91222"/>
                  <a:pt x="648070" y="79899"/>
                </a:cubicBezTo>
                <a:cubicBezTo>
                  <a:pt x="698157" y="65589"/>
                  <a:pt x="729547" y="55874"/>
                  <a:pt x="781235" y="44388"/>
                </a:cubicBezTo>
                <a:cubicBezTo>
                  <a:pt x="810695" y="37841"/>
                  <a:pt x="840735" y="33953"/>
                  <a:pt x="870012" y="26633"/>
                </a:cubicBezTo>
                <a:cubicBezTo>
                  <a:pt x="881849" y="23674"/>
                  <a:pt x="893592" y="20311"/>
                  <a:pt x="905522" y="17755"/>
                </a:cubicBezTo>
                <a:cubicBezTo>
                  <a:pt x="935030" y="11432"/>
                  <a:pt x="994299" y="0"/>
                  <a:pt x="994299" y="0"/>
                </a:cubicBezTo>
                <a:cubicBezTo>
                  <a:pt x="1325846" y="19503"/>
                  <a:pt x="1013312" y="-1500"/>
                  <a:pt x="1225119" y="17755"/>
                </a:cubicBezTo>
                <a:cubicBezTo>
                  <a:pt x="1263544" y="21248"/>
                  <a:pt x="1302136" y="22794"/>
                  <a:pt x="1340528" y="26633"/>
                </a:cubicBezTo>
                <a:cubicBezTo>
                  <a:pt x="1374205" y="30001"/>
                  <a:pt x="1413452" y="36920"/>
                  <a:pt x="1447060" y="44388"/>
                </a:cubicBezTo>
                <a:cubicBezTo>
                  <a:pt x="1458971" y="47035"/>
                  <a:pt x="1471081" y="49162"/>
                  <a:pt x="1482571" y="53266"/>
                </a:cubicBezTo>
                <a:cubicBezTo>
                  <a:pt x="1512586" y="63986"/>
                  <a:pt x="1540428" y="81047"/>
                  <a:pt x="1571348" y="88777"/>
                </a:cubicBezTo>
                <a:cubicBezTo>
                  <a:pt x="1615937" y="99924"/>
                  <a:pt x="1595283" y="93796"/>
                  <a:pt x="1633491" y="106532"/>
                </a:cubicBezTo>
                <a:cubicBezTo>
                  <a:pt x="1674985" y="148024"/>
                  <a:pt x="1646812" y="122723"/>
                  <a:pt x="1740023" y="177553"/>
                </a:cubicBezTo>
                <a:cubicBezTo>
                  <a:pt x="1742023" y="178729"/>
                  <a:pt x="1836042" y="231812"/>
                  <a:pt x="1846555" y="239697"/>
                </a:cubicBezTo>
                <a:cubicBezTo>
                  <a:pt x="1891827" y="273651"/>
                  <a:pt x="1867712" y="262741"/>
                  <a:pt x="1917577" y="275208"/>
                </a:cubicBezTo>
                <a:cubicBezTo>
                  <a:pt x="1935332" y="287045"/>
                  <a:pt x="1950599" y="303970"/>
                  <a:pt x="1970843" y="310718"/>
                </a:cubicBezTo>
                <a:cubicBezTo>
                  <a:pt x="1979721" y="313677"/>
                  <a:pt x="1989106" y="315411"/>
                  <a:pt x="1997476" y="319596"/>
                </a:cubicBezTo>
                <a:cubicBezTo>
                  <a:pt x="2007019" y="324368"/>
                  <a:pt x="2015778" y="330686"/>
                  <a:pt x="2024109" y="337351"/>
                </a:cubicBezTo>
                <a:cubicBezTo>
                  <a:pt x="2030645" y="342580"/>
                  <a:pt x="2034687" y="350801"/>
                  <a:pt x="2041864" y="355107"/>
                </a:cubicBezTo>
                <a:cubicBezTo>
                  <a:pt x="2049888" y="359922"/>
                  <a:pt x="2059619" y="361025"/>
                  <a:pt x="2068497" y="363984"/>
                </a:cubicBezTo>
                <a:cubicBezTo>
                  <a:pt x="2074416" y="369903"/>
                  <a:pt x="2081024" y="375204"/>
                  <a:pt x="2086253" y="381740"/>
                </a:cubicBezTo>
                <a:cubicBezTo>
                  <a:pt x="2092918" y="390072"/>
                  <a:pt x="2096463" y="400828"/>
                  <a:pt x="2104008" y="408373"/>
                </a:cubicBezTo>
                <a:cubicBezTo>
                  <a:pt x="2115020" y="419385"/>
                  <a:pt x="2151029" y="442679"/>
                  <a:pt x="2166152" y="452761"/>
                </a:cubicBezTo>
                <a:cubicBezTo>
                  <a:pt x="2184716" y="508458"/>
                  <a:pt x="2159623" y="450019"/>
                  <a:pt x="2210540" y="506027"/>
                </a:cubicBezTo>
                <a:cubicBezTo>
                  <a:pt x="2252937" y="552664"/>
                  <a:pt x="2253890" y="557216"/>
                  <a:pt x="2272684" y="59480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CD935E4F-9178-4E5E-9641-3C4C46A20BF7}"/>
              </a:ext>
            </a:extLst>
          </p:cNvPr>
          <p:cNvSpPr/>
          <p:nvPr/>
        </p:nvSpPr>
        <p:spPr>
          <a:xfrm>
            <a:off x="3400147" y="2574524"/>
            <a:ext cx="4651911" cy="1411549"/>
          </a:xfrm>
          <a:custGeom>
            <a:avLst/>
            <a:gdLst>
              <a:gd name="connsiteX0" fmla="*/ 17755 w 4651911"/>
              <a:gd name="connsiteY0" fmla="*/ 1402672 h 1411549"/>
              <a:gd name="connsiteX1" fmla="*/ 8877 w 4651911"/>
              <a:gd name="connsiteY1" fmla="*/ 1358283 h 1411549"/>
              <a:gd name="connsiteX2" fmla="*/ 0 w 4651911"/>
              <a:gd name="connsiteY2" fmla="*/ 1331650 h 1411549"/>
              <a:gd name="connsiteX3" fmla="*/ 8877 w 4651911"/>
              <a:gd name="connsiteY3" fmla="*/ 967666 h 1411549"/>
              <a:gd name="connsiteX4" fmla="*/ 17755 w 4651911"/>
              <a:gd name="connsiteY4" fmla="*/ 870012 h 1411549"/>
              <a:gd name="connsiteX5" fmla="*/ 44388 w 4651911"/>
              <a:gd name="connsiteY5" fmla="*/ 781235 h 1411549"/>
              <a:gd name="connsiteX6" fmla="*/ 79899 w 4651911"/>
              <a:gd name="connsiteY6" fmla="*/ 683580 h 1411549"/>
              <a:gd name="connsiteX7" fmla="*/ 195308 w 4651911"/>
              <a:gd name="connsiteY7" fmla="*/ 461639 h 1411549"/>
              <a:gd name="connsiteX8" fmla="*/ 213064 w 4651911"/>
              <a:gd name="connsiteY8" fmla="*/ 443883 h 1411549"/>
              <a:gd name="connsiteX9" fmla="*/ 292963 w 4651911"/>
              <a:gd name="connsiteY9" fmla="*/ 328474 h 1411549"/>
              <a:gd name="connsiteX10" fmla="*/ 310718 w 4651911"/>
              <a:gd name="connsiteY10" fmla="*/ 310718 h 1411549"/>
              <a:gd name="connsiteX11" fmla="*/ 337351 w 4651911"/>
              <a:gd name="connsiteY11" fmla="*/ 275208 h 1411549"/>
              <a:gd name="connsiteX12" fmla="*/ 381740 w 4651911"/>
              <a:gd name="connsiteY12" fmla="*/ 239697 h 1411549"/>
              <a:gd name="connsiteX13" fmla="*/ 417250 w 4651911"/>
              <a:gd name="connsiteY13" fmla="*/ 204186 h 1411549"/>
              <a:gd name="connsiteX14" fmla="*/ 506027 w 4651911"/>
              <a:gd name="connsiteY14" fmla="*/ 168676 h 1411549"/>
              <a:gd name="connsiteX15" fmla="*/ 719091 w 4651911"/>
              <a:gd name="connsiteY15" fmla="*/ 115410 h 1411549"/>
              <a:gd name="connsiteX16" fmla="*/ 896644 w 4651911"/>
              <a:gd name="connsiteY16" fmla="*/ 88777 h 1411549"/>
              <a:gd name="connsiteX17" fmla="*/ 923277 w 4651911"/>
              <a:gd name="connsiteY17" fmla="*/ 79899 h 1411549"/>
              <a:gd name="connsiteX18" fmla="*/ 1171852 w 4651911"/>
              <a:gd name="connsiteY18" fmla="*/ 53266 h 1411549"/>
              <a:gd name="connsiteX19" fmla="*/ 1313895 w 4651911"/>
              <a:gd name="connsiteY19" fmla="*/ 26633 h 1411549"/>
              <a:gd name="connsiteX20" fmla="*/ 1393794 w 4651911"/>
              <a:gd name="connsiteY20" fmla="*/ 17755 h 1411549"/>
              <a:gd name="connsiteX21" fmla="*/ 1802167 w 4651911"/>
              <a:gd name="connsiteY21" fmla="*/ 0 h 1411549"/>
              <a:gd name="connsiteX22" fmla="*/ 2716567 w 4651911"/>
              <a:gd name="connsiteY22" fmla="*/ 8878 h 1411549"/>
              <a:gd name="connsiteX23" fmla="*/ 2938508 w 4651911"/>
              <a:gd name="connsiteY23" fmla="*/ 26633 h 1411549"/>
              <a:gd name="connsiteX24" fmla="*/ 2974019 w 4651911"/>
              <a:gd name="connsiteY24" fmla="*/ 35511 h 1411549"/>
              <a:gd name="connsiteX25" fmla="*/ 3071674 w 4651911"/>
              <a:gd name="connsiteY25" fmla="*/ 53266 h 1411549"/>
              <a:gd name="connsiteX26" fmla="*/ 3346881 w 4651911"/>
              <a:gd name="connsiteY26" fmla="*/ 124287 h 1411549"/>
              <a:gd name="connsiteX27" fmla="*/ 3604334 w 4651911"/>
              <a:gd name="connsiteY27" fmla="*/ 204186 h 1411549"/>
              <a:gd name="connsiteX28" fmla="*/ 3844031 w 4651911"/>
              <a:gd name="connsiteY28" fmla="*/ 275208 h 1411549"/>
              <a:gd name="connsiteX29" fmla="*/ 3941685 w 4651911"/>
              <a:gd name="connsiteY29" fmla="*/ 319596 h 1411549"/>
              <a:gd name="connsiteX30" fmla="*/ 4057095 w 4651911"/>
              <a:gd name="connsiteY30" fmla="*/ 399495 h 1411549"/>
              <a:gd name="connsiteX31" fmla="*/ 4110361 w 4651911"/>
              <a:gd name="connsiteY31" fmla="*/ 435006 h 1411549"/>
              <a:gd name="connsiteX32" fmla="*/ 4208015 w 4651911"/>
              <a:gd name="connsiteY32" fmla="*/ 532660 h 1411549"/>
              <a:gd name="connsiteX33" fmla="*/ 4358936 w 4651911"/>
              <a:gd name="connsiteY33" fmla="*/ 727969 h 1411549"/>
              <a:gd name="connsiteX34" fmla="*/ 4412202 w 4651911"/>
              <a:gd name="connsiteY34" fmla="*/ 798990 h 1411549"/>
              <a:gd name="connsiteX35" fmla="*/ 4438835 w 4651911"/>
              <a:gd name="connsiteY35" fmla="*/ 825623 h 1411549"/>
              <a:gd name="connsiteX36" fmla="*/ 4474345 w 4651911"/>
              <a:gd name="connsiteY36" fmla="*/ 878889 h 1411549"/>
              <a:gd name="connsiteX37" fmla="*/ 4509856 w 4651911"/>
              <a:gd name="connsiteY37" fmla="*/ 923278 h 1411549"/>
              <a:gd name="connsiteX38" fmla="*/ 4554244 w 4651911"/>
              <a:gd name="connsiteY38" fmla="*/ 994299 h 1411549"/>
              <a:gd name="connsiteX39" fmla="*/ 4572000 w 4651911"/>
              <a:gd name="connsiteY39" fmla="*/ 1047565 h 1411549"/>
              <a:gd name="connsiteX40" fmla="*/ 4589755 w 4651911"/>
              <a:gd name="connsiteY40" fmla="*/ 1109709 h 1411549"/>
              <a:gd name="connsiteX41" fmla="*/ 4607510 w 4651911"/>
              <a:gd name="connsiteY41" fmla="*/ 1216241 h 1411549"/>
              <a:gd name="connsiteX42" fmla="*/ 4616388 w 4651911"/>
              <a:gd name="connsiteY42" fmla="*/ 1269507 h 1411549"/>
              <a:gd name="connsiteX43" fmla="*/ 4643021 w 4651911"/>
              <a:gd name="connsiteY43" fmla="*/ 1367161 h 1411549"/>
              <a:gd name="connsiteX44" fmla="*/ 4651899 w 4651911"/>
              <a:gd name="connsiteY44" fmla="*/ 1411549 h 1411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651911" h="1411549">
                <a:moveTo>
                  <a:pt x="17755" y="1402672"/>
                </a:moveTo>
                <a:cubicBezTo>
                  <a:pt x="14796" y="1387876"/>
                  <a:pt x="12537" y="1372922"/>
                  <a:pt x="8877" y="1358283"/>
                </a:cubicBezTo>
                <a:cubicBezTo>
                  <a:pt x="6607" y="1349205"/>
                  <a:pt x="0" y="1341008"/>
                  <a:pt x="0" y="1331650"/>
                </a:cubicBezTo>
                <a:cubicBezTo>
                  <a:pt x="0" y="1210286"/>
                  <a:pt x="4213" y="1088940"/>
                  <a:pt x="8877" y="967666"/>
                </a:cubicBezTo>
                <a:cubicBezTo>
                  <a:pt x="10133" y="935005"/>
                  <a:pt x="11639" y="902120"/>
                  <a:pt x="17755" y="870012"/>
                </a:cubicBezTo>
                <a:cubicBezTo>
                  <a:pt x="23536" y="839662"/>
                  <a:pt x="34618" y="810545"/>
                  <a:pt x="44388" y="781235"/>
                </a:cubicBezTo>
                <a:cubicBezTo>
                  <a:pt x="55341" y="748375"/>
                  <a:pt x="66577" y="715553"/>
                  <a:pt x="79899" y="683580"/>
                </a:cubicBezTo>
                <a:cubicBezTo>
                  <a:pt x="114738" y="599967"/>
                  <a:pt x="146412" y="537699"/>
                  <a:pt x="195308" y="461639"/>
                </a:cubicBezTo>
                <a:cubicBezTo>
                  <a:pt x="199834" y="454598"/>
                  <a:pt x="208114" y="450633"/>
                  <a:pt x="213064" y="443883"/>
                </a:cubicBezTo>
                <a:cubicBezTo>
                  <a:pt x="240734" y="406152"/>
                  <a:pt x="259879" y="361560"/>
                  <a:pt x="292963" y="328474"/>
                </a:cubicBezTo>
                <a:cubicBezTo>
                  <a:pt x="298881" y="322555"/>
                  <a:pt x="305360" y="317148"/>
                  <a:pt x="310718" y="310718"/>
                </a:cubicBezTo>
                <a:cubicBezTo>
                  <a:pt x="320190" y="299351"/>
                  <a:pt x="326889" y="285670"/>
                  <a:pt x="337351" y="275208"/>
                </a:cubicBezTo>
                <a:cubicBezTo>
                  <a:pt x="350750" y="261809"/>
                  <a:pt x="367578" y="252286"/>
                  <a:pt x="381740" y="239697"/>
                </a:cubicBezTo>
                <a:cubicBezTo>
                  <a:pt x="394251" y="228576"/>
                  <a:pt x="403858" y="214230"/>
                  <a:pt x="417250" y="204186"/>
                </a:cubicBezTo>
                <a:cubicBezTo>
                  <a:pt x="439837" y="187246"/>
                  <a:pt x="482157" y="177627"/>
                  <a:pt x="506027" y="168676"/>
                </a:cubicBezTo>
                <a:cubicBezTo>
                  <a:pt x="647407" y="115659"/>
                  <a:pt x="545202" y="140251"/>
                  <a:pt x="719091" y="115410"/>
                </a:cubicBezTo>
                <a:cubicBezTo>
                  <a:pt x="799001" y="88772"/>
                  <a:pt x="708157" y="117050"/>
                  <a:pt x="896644" y="88777"/>
                </a:cubicBezTo>
                <a:cubicBezTo>
                  <a:pt x="905898" y="87389"/>
                  <a:pt x="914034" y="81358"/>
                  <a:pt x="923277" y="79899"/>
                </a:cubicBezTo>
                <a:cubicBezTo>
                  <a:pt x="1059271" y="58426"/>
                  <a:pt x="1048691" y="65582"/>
                  <a:pt x="1171852" y="53266"/>
                </a:cubicBezTo>
                <a:cubicBezTo>
                  <a:pt x="1324477" y="38003"/>
                  <a:pt x="1161030" y="53609"/>
                  <a:pt x="1313895" y="26633"/>
                </a:cubicBezTo>
                <a:cubicBezTo>
                  <a:pt x="1340284" y="21976"/>
                  <a:pt x="1367130" y="20421"/>
                  <a:pt x="1393794" y="17755"/>
                </a:cubicBezTo>
                <a:cubicBezTo>
                  <a:pt x="1569061" y="229"/>
                  <a:pt x="1539855" y="7495"/>
                  <a:pt x="1802167" y="0"/>
                </a:cubicBezTo>
                <a:lnTo>
                  <a:pt x="2716567" y="8878"/>
                </a:lnTo>
                <a:cubicBezTo>
                  <a:pt x="2790763" y="10617"/>
                  <a:pt x="2938508" y="26633"/>
                  <a:pt x="2938508" y="26633"/>
                </a:cubicBezTo>
                <a:cubicBezTo>
                  <a:pt x="2950345" y="29592"/>
                  <a:pt x="2962055" y="33118"/>
                  <a:pt x="2974019" y="35511"/>
                </a:cubicBezTo>
                <a:cubicBezTo>
                  <a:pt x="3006462" y="42000"/>
                  <a:pt x="3039488" y="45603"/>
                  <a:pt x="3071674" y="53266"/>
                </a:cubicBezTo>
                <a:cubicBezTo>
                  <a:pt x="3163839" y="75210"/>
                  <a:pt x="3255339" y="99876"/>
                  <a:pt x="3346881" y="124287"/>
                </a:cubicBezTo>
                <a:cubicBezTo>
                  <a:pt x="3579681" y="186367"/>
                  <a:pt x="3361312" y="131279"/>
                  <a:pt x="3604334" y="204186"/>
                </a:cubicBezTo>
                <a:cubicBezTo>
                  <a:pt x="3761677" y="251389"/>
                  <a:pt x="3703686" y="223502"/>
                  <a:pt x="3844031" y="275208"/>
                </a:cubicBezTo>
                <a:cubicBezTo>
                  <a:pt x="3852259" y="278239"/>
                  <a:pt x="3924820" y="308683"/>
                  <a:pt x="3941685" y="319596"/>
                </a:cubicBezTo>
                <a:cubicBezTo>
                  <a:pt x="3980968" y="345014"/>
                  <a:pt x="4018479" y="373074"/>
                  <a:pt x="4057095" y="399495"/>
                </a:cubicBezTo>
                <a:cubicBezTo>
                  <a:pt x="4074706" y="411545"/>
                  <a:pt x="4095272" y="419917"/>
                  <a:pt x="4110361" y="435006"/>
                </a:cubicBezTo>
                <a:cubicBezTo>
                  <a:pt x="4142912" y="467557"/>
                  <a:pt x="4179867" y="496234"/>
                  <a:pt x="4208015" y="532660"/>
                </a:cubicBezTo>
                <a:lnTo>
                  <a:pt x="4358936" y="727969"/>
                </a:lnTo>
                <a:cubicBezTo>
                  <a:pt x="4376941" y="751453"/>
                  <a:pt x="4391277" y="778065"/>
                  <a:pt x="4412202" y="798990"/>
                </a:cubicBezTo>
                <a:cubicBezTo>
                  <a:pt x="4421080" y="807868"/>
                  <a:pt x="4431127" y="815713"/>
                  <a:pt x="4438835" y="825623"/>
                </a:cubicBezTo>
                <a:cubicBezTo>
                  <a:pt x="4451936" y="842467"/>
                  <a:pt x="4461015" y="862226"/>
                  <a:pt x="4474345" y="878889"/>
                </a:cubicBezTo>
                <a:cubicBezTo>
                  <a:pt x="4486182" y="893685"/>
                  <a:pt x="4499345" y="907512"/>
                  <a:pt x="4509856" y="923278"/>
                </a:cubicBezTo>
                <a:cubicBezTo>
                  <a:pt x="4607350" y="1069519"/>
                  <a:pt x="4437916" y="839194"/>
                  <a:pt x="4554244" y="994299"/>
                </a:cubicBezTo>
                <a:lnTo>
                  <a:pt x="4572000" y="1047565"/>
                </a:lnTo>
                <a:cubicBezTo>
                  <a:pt x="4579848" y="1071109"/>
                  <a:pt x="4584980" y="1084240"/>
                  <a:pt x="4589755" y="1109709"/>
                </a:cubicBezTo>
                <a:cubicBezTo>
                  <a:pt x="4596389" y="1145093"/>
                  <a:pt x="4601592" y="1180730"/>
                  <a:pt x="4607510" y="1216241"/>
                </a:cubicBezTo>
                <a:cubicBezTo>
                  <a:pt x="4610469" y="1233996"/>
                  <a:pt x="4610696" y="1252430"/>
                  <a:pt x="4616388" y="1269507"/>
                </a:cubicBezTo>
                <a:cubicBezTo>
                  <a:pt x="4644103" y="1352653"/>
                  <a:pt x="4626289" y="1291871"/>
                  <a:pt x="4643021" y="1367161"/>
                </a:cubicBezTo>
                <a:cubicBezTo>
                  <a:pt x="4652617" y="1410340"/>
                  <a:pt x="4651899" y="1389307"/>
                  <a:pt x="4651899" y="14115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7A4D16F9-9834-4ACD-8BEF-9C189CD70049}"/>
              </a:ext>
            </a:extLst>
          </p:cNvPr>
          <p:cNvSpPr/>
          <p:nvPr/>
        </p:nvSpPr>
        <p:spPr>
          <a:xfrm>
            <a:off x="5814873" y="4891596"/>
            <a:ext cx="2370338" cy="763479"/>
          </a:xfrm>
          <a:custGeom>
            <a:avLst/>
            <a:gdLst>
              <a:gd name="connsiteX0" fmla="*/ 0 w 2343705"/>
              <a:gd name="connsiteY0" fmla="*/ 17755 h 719091"/>
              <a:gd name="connsiteX1" fmla="*/ 62144 w 2343705"/>
              <a:gd name="connsiteY1" fmla="*/ 79899 h 719091"/>
              <a:gd name="connsiteX2" fmla="*/ 133165 w 2343705"/>
              <a:gd name="connsiteY2" fmla="*/ 186431 h 719091"/>
              <a:gd name="connsiteX3" fmla="*/ 221942 w 2343705"/>
              <a:gd name="connsiteY3" fmla="*/ 328474 h 719091"/>
              <a:gd name="connsiteX4" fmla="*/ 443883 w 2343705"/>
              <a:gd name="connsiteY4" fmla="*/ 514905 h 719091"/>
              <a:gd name="connsiteX5" fmla="*/ 612559 w 2343705"/>
              <a:gd name="connsiteY5" fmla="*/ 594804 h 719091"/>
              <a:gd name="connsiteX6" fmla="*/ 896645 w 2343705"/>
              <a:gd name="connsiteY6" fmla="*/ 683581 h 719091"/>
              <a:gd name="connsiteX7" fmla="*/ 1269507 w 2343705"/>
              <a:gd name="connsiteY7" fmla="*/ 719091 h 719091"/>
              <a:gd name="connsiteX8" fmla="*/ 1624614 w 2343705"/>
              <a:gd name="connsiteY8" fmla="*/ 710214 h 719091"/>
              <a:gd name="connsiteX9" fmla="*/ 1651247 w 2343705"/>
              <a:gd name="connsiteY9" fmla="*/ 701336 h 719091"/>
              <a:gd name="connsiteX10" fmla="*/ 1766656 w 2343705"/>
              <a:gd name="connsiteY10" fmla="*/ 692458 h 719091"/>
              <a:gd name="connsiteX11" fmla="*/ 1961965 w 2343705"/>
              <a:gd name="connsiteY11" fmla="*/ 656948 h 719091"/>
              <a:gd name="connsiteX12" fmla="*/ 2024109 w 2343705"/>
              <a:gd name="connsiteY12" fmla="*/ 639192 h 719091"/>
              <a:gd name="connsiteX13" fmla="*/ 2139518 w 2343705"/>
              <a:gd name="connsiteY13" fmla="*/ 585926 h 719091"/>
              <a:gd name="connsiteX14" fmla="*/ 2166151 w 2343705"/>
              <a:gd name="connsiteY14" fmla="*/ 523783 h 719091"/>
              <a:gd name="connsiteX15" fmla="*/ 2219417 w 2343705"/>
              <a:gd name="connsiteY15" fmla="*/ 372862 h 719091"/>
              <a:gd name="connsiteX16" fmla="*/ 2237173 w 2343705"/>
              <a:gd name="connsiteY16" fmla="*/ 292963 h 719091"/>
              <a:gd name="connsiteX17" fmla="*/ 2254928 w 2343705"/>
              <a:gd name="connsiteY17" fmla="*/ 257453 h 719091"/>
              <a:gd name="connsiteX18" fmla="*/ 2272683 w 2343705"/>
              <a:gd name="connsiteY18" fmla="*/ 204187 h 719091"/>
              <a:gd name="connsiteX19" fmla="*/ 2281561 w 2343705"/>
              <a:gd name="connsiteY19" fmla="*/ 177553 h 719091"/>
              <a:gd name="connsiteX20" fmla="*/ 2317072 w 2343705"/>
              <a:gd name="connsiteY20" fmla="*/ 71021 h 719091"/>
              <a:gd name="connsiteX21" fmla="*/ 2334827 w 2343705"/>
              <a:gd name="connsiteY21" fmla="*/ 17755 h 719091"/>
              <a:gd name="connsiteX22" fmla="*/ 2343705 w 2343705"/>
              <a:gd name="connsiteY22" fmla="*/ 0 h 719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343705" h="719091">
                <a:moveTo>
                  <a:pt x="0" y="17755"/>
                </a:moveTo>
                <a:cubicBezTo>
                  <a:pt x="20715" y="38470"/>
                  <a:pt x="47072" y="54779"/>
                  <a:pt x="62144" y="79899"/>
                </a:cubicBezTo>
                <a:cubicBezTo>
                  <a:pt x="138761" y="207593"/>
                  <a:pt x="24329" y="19548"/>
                  <a:pt x="133165" y="186431"/>
                </a:cubicBezTo>
                <a:cubicBezTo>
                  <a:pt x="163666" y="233199"/>
                  <a:pt x="182461" y="288993"/>
                  <a:pt x="221942" y="328474"/>
                </a:cubicBezTo>
                <a:cubicBezTo>
                  <a:pt x="285853" y="392385"/>
                  <a:pt x="364525" y="477314"/>
                  <a:pt x="443883" y="514905"/>
                </a:cubicBezTo>
                <a:cubicBezTo>
                  <a:pt x="500108" y="541538"/>
                  <a:pt x="553969" y="573879"/>
                  <a:pt x="612559" y="594804"/>
                </a:cubicBezTo>
                <a:cubicBezTo>
                  <a:pt x="712012" y="630322"/>
                  <a:pt x="791094" y="661929"/>
                  <a:pt x="896645" y="683581"/>
                </a:cubicBezTo>
                <a:cubicBezTo>
                  <a:pt x="1046611" y="714344"/>
                  <a:pt x="1117551" y="711856"/>
                  <a:pt x="1269507" y="719091"/>
                </a:cubicBezTo>
                <a:cubicBezTo>
                  <a:pt x="1387876" y="716132"/>
                  <a:pt x="1506336" y="715715"/>
                  <a:pt x="1624614" y="710214"/>
                </a:cubicBezTo>
                <a:cubicBezTo>
                  <a:pt x="1633962" y="709779"/>
                  <a:pt x="1641961" y="702497"/>
                  <a:pt x="1651247" y="701336"/>
                </a:cubicBezTo>
                <a:cubicBezTo>
                  <a:pt x="1689532" y="696550"/>
                  <a:pt x="1728327" y="696881"/>
                  <a:pt x="1766656" y="692458"/>
                </a:cubicBezTo>
                <a:cubicBezTo>
                  <a:pt x="1833643" y="684729"/>
                  <a:pt x="1896913" y="673211"/>
                  <a:pt x="1961965" y="656948"/>
                </a:cubicBezTo>
                <a:cubicBezTo>
                  <a:pt x="1982865" y="651723"/>
                  <a:pt x="2004188" y="647395"/>
                  <a:pt x="2024109" y="639192"/>
                </a:cubicBezTo>
                <a:cubicBezTo>
                  <a:pt x="2230553" y="554185"/>
                  <a:pt x="2050583" y="615572"/>
                  <a:pt x="2139518" y="585926"/>
                </a:cubicBezTo>
                <a:cubicBezTo>
                  <a:pt x="2157753" y="531224"/>
                  <a:pt x="2136897" y="589603"/>
                  <a:pt x="2166151" y="523783"/>
                </a:cubicBezTo>
                <a:cubicBezTo>
                  <a:pt x="2182377" y="487276"/>
                  <a:pt x="2215116" y="394368"/>
                  <a:pt x="2219417" y="372862"/>
                </a:cubicBezTo>
                <a:cubicBezTo>
                  <a:pt x="2221828" y="360809"/>
                  <a:pt x="2231800" y="307291"/>
                  <a:pt x="2237173" y="292963"/>
                </a:cubicBezTo>
                <a:cubicBezTo>
                  <a:pt x="2241820" y="280572"/>
                  <a:pt x="2250013" y="269740"/>
                  <a:pt x="2254928" y="257453"/>
                </a:cubicBezTo>
                <a:cubicBezTo>
                  <a:pt x="2261879" y="240076"/>
                  <a:pt x="2266765" y="221942"/>
                  <a:pt x="2272683" y="204187"/>
                </a:cubicBezTo>
                <a:lnTo>
                  <a:pt x="2281561" y="177553"/>
                </a:lnTo>
                <a:lnTo>
                  <a:pt x="2317072" y="71021"/>
                </a:lnTo>
                <a:lnTo>
                  <a:pt x="2334827" y="17755"/>
                </a:lnTo>
                <a:lnTo>
                  <a:pt x="234370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0071863D-8591-4DD7-B0C0-0C4705422943}"/>
              </a:ext>
            </a:extLst>
          </p:cNvPr>
          <p:cNvSpPr/>
          <p:nvPr/>
        </p:nvSpPr>
        <p:spPr>
          <a:xfrm>
            <a:off x="8025413" y="4847207"/>
            <a:ext cx="275856" cy="275208"/>
          </a:xfrm>
          <a:custGeom>
            <a:avLst/>
            <a:gdLst>
              <a:gd name="connsiteX0" fmla="*/ 0 w 275856"/>
              <a:gd name="connsiteY0" fmla="*/ 159798 h 275208"/>
              <a:gd name="connsiteX1" fmla="*/ 44388 w 275856"/>
              <a:gd name="connsiteY1" fmla="*/ 133165 h 275208"/>
              <a:gd name="connsiteX2" fmla="*/ 71021 w 275856"/>
              <a:gd name="connsiteY2" fmla="*/ 115410 h 275208"/>
              <a:gd name="connsiteX3" fmla="*/ 115409 w 275856"/>
              <a:gd name="connsiteY3" fmla="*/ 79899 h 275208"/>
              <a:gd name="connsiteX4" fmla="*/ 133165 w 275856"/>
              <a:gd name="connsiteY4" fmla="*/ 62144 h 275208"/>
              <a:gd name="connsiteX5" fmla="*/ 159798 w 275856"/>
              <a:gd name="connsiteY5" fmla="*/ 44389 h 275208"/>
              <a:gd name="connsiteX6" fmla="*/ 177553 w 275856"/>
              <a:gd name="connsiteY6" fmla="*/ 17756 h 275208"/>
              <a:gd name="connsiteX7" fmla="*/ 195308 w 275856"/>
              <a:gd name="connsiteY7" fmla="*/ 0 h 275208"/>
              <a:gd name="connsiteX8" fmla="*/ 230819 w 275856"/>
              <a:gd name="connsiteY8" fmla="*/ 71022 h 275208"/>
              <a:gd name="connsiteX9" fmla="*/ 239697 w 275856"/>
              <a:gd name="connsiteY9" fmla="*/ 97655 h 275208"/>
              <a:gd name="connsiteX10" fmla="*/ 248575 w 275856"/>
              <a:gd name="connsiteY10" fmla="*/ 124288 h 275208"/>
              <a:gd name="connsiteX11" fmla="*/ 257452 w 275856"/>
              <a:gd name="connsiteY11" fmla="*/ 186431 h 275208"/>
              <a:gd name="connsiteX12" fmla="*/ 266330 w 275856"/>
              <a:gd name="connsiteY12" fmla="*/ 221942 h 275208"/>
              <a:gd name="connsiteX13" fmla="*/ 275208 w 275856"/>
              <a:gd name="connsiteY13" fmla="*/ 248575 h 275208"/>
              <a:gd name="connsiteX14" fmla="*/ 275208 w 275856"/>
              <a:gd name="connsiteY14" fmla="*/ 275208 h 27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75856" h="275208">
                <a:moveTo>
                  <a:pt x="0" y="159798"/>
                </a:moveTo>
                <a:cubicBezTo>
                  <a:pt x="14796" y="150920"/>
                  <a:pt x="29756" y="142310"/>
                  <a:pt x="44388" y="133165"/>
                </a:cubicBezTo>
                <a:cubicBezTo>
                  <a:pt x="53436" y="127510"/>
                  <a:pt x="63476" y="122955"/>
                  <a:pt x="71021" y="115410"/>
                </a:cubicBezTo>
                <a:cubicBezTo>
                  <a:pt x="111177" y="75254"/>
                  <a:pt x="63559" y="97183"/>
                  <a:pt x="115409" y="79899"/>
                </a:cubicBezTo>
                <a:cubicBezTo>
                  <a:pt x="121328" y="73981"/>
                  <a:pt x="126629" y="67373"/>
                  <a:pt x="133165" y="62144"/>
                </a:cubicBezTo>
                <a:cubicBezTo>
                  <a:pt x="141497" y="55479"/>
                  <a:pt x="152253" y="51934"/>
                  <a:pt x="159798" y="44389"/>
                </a:cubicBezTo>
                <a:cubicBezTo>
                  <a:pt x="167343" y="36844"/>
                  <a:pt x="170888" y="26088"/>
                  <a:pt x="177553" y="17756"/>
                </a:cubicBezTo>
                <a:cubicBezTo>
                  <a:pt x="182782" y="11220"/>
                  <a:pt x="189390" y="5919"/>
                  <a:pt x="195308" y="0"/>
                </a:cubicBezTo>
                <a:cubicBezTo>
                  <a:pt x="226298" y="30990"/>
                  <a:pt x="210417" y="9815"/>
                  <a:pt x="230819" y="71022"/>
                </a:cubicBezTo>
                <a:lnTo>
                  <a:pt x="239697" y="97655"/>
                </a:lnTo>
                <a:lnTo>
                  <a:pt x="248575" y="124288"/>
                </a:lnTo>
                <a:cubicBezTo>
                  <a:pt x="251534" y="145002"/>
                  <a:pt x="253709" y="165844"/>
                  <a:pt x="257452" y="186431"/>
                </a:cubicBezTo>
                <a:cubicBezTo>
                  <a:pt x="259635" y="198436"/>
                  <a:pt x="262978" y="210210"/>
                  <a:pt x="266330" y="221942"/>
                </a:cubicBezTo>
                <a:cubicBezTo>
                  <a:pt x="268901" y="230940"/>
                  <a:pt x="273670" y="239344"/>
                  <a:pt x="275208" y="248575"/>
                </a:cubicBezTo>
                <a:cubicBezTo>
                  <a:pt x="276668" y="257332"/>
                  <a:pt x="275208" y="266330"/>
                  <a:pt x="275208" y="27520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522162B2-98FF-4029-8A71-6EC46ADBF85E}"/>
              </a:ext>
            </a:extLst>
          </p:cNvPr>
          <p:cNvSpPr/>
          <p:nvPr/>
        </p:nvSpPr>
        <p:spPr>
          <a:xfrm>
            <a:off x="5708341" y="3799642"/>
            <a:ext cx="133165" cy="186431"/>
          </a:xfrm>
          <a:custGeom>
            <a:avLst/>
            <a:gdLst>
              <a:gd name="connsiteX0" fmla="*/ 0 w 133165"/>
              <a:gd name="connsiteY0" fmla="*/ 88777 h 186431"/>
              <a:gd name="connsiteX1" fmla="*/ 44388 w 133165"/>
              <a:gd name="connsiteY1" fmla="*/ 115410 h 186431"/>
              <a:gd name="connsiteX2" fmla="*/ 79899 w 133165"/>
              <a:gd name="connsiteY2" fmla="*/ 150921 h 186431"/>
              <a:gd name="connsiteX3" fmla="*/ 133165 w 133165"/>
              <a:gd name="connsiteY3" fmla="*/ 186431 h 186431"/>
              <a:gd name="connsiteX4" fmla="*/ 124287 w 133165"/>
              <a:gd name="connsiteY4" fmla="*/ 0 h 186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165" h="186431">
                <a:moveTo>
                  <a:pt x="0" y="88777"/>
                </a:moveTo>
                <a:cubicBezTo>
                  <a:pt x="14796" y="97655"/>
                  <a:pt x="30768" y="104816"/>
                  <a:pt x="44388" y="115410"/>
                </a:cubicBezTo>
                <a:cubicBezTo>
                  <a:pt x="57602" y="125687"/>
                  <a:pt x="65970" y="141635"/>
                  <a:pt x="79899" y="150921"/>
                </a:cubicBezTo>
                <a:lnTo>
                  <a:pt x="133165" y="186431"/>
                </a:lnTo>
                <a:cubicBezTo>
                  <a:pt x="124139" y="5922"/>
                  <a:pt x="124287" y="68136"/>
                  <a:pt x="124287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9C40DAEF-A3A7-4AA3-A6A3-EEB39A838A4C}"/>
              </a:ext>
            </a:extLst>
          </p:cNvPr>
          <p:cNvSpPr/>
          <p:nvPr/>
        </p:nvSpPr>
        <p:spPr>
          <a:xfrm>
            <a:off x="7954391" y="3764132"/>
            <a:ext cx="106532" cy="221941"/>
          </a:xfrm>
          <a:custGeom>
            <a:avLst/>
            <a:gdLst>
              <a:gd name="connsiteX0" fmla="*/ 0 w 106532"/>
              <a:gd name="connsiteY0" fmla="*/ 133165 h 221941"/>
              <a:gd name="connsiteX1" fmla="*/ 44389 w 106532"/>
              <a:gd name="connsiteY1" fmla="*/ 150920 h 221941"/>
              <a:gd name="connsiteX2" fmla="*/ 79899 w 106532"/>
              <a:gd name="connsiteY2" fmla="*/ 204186 h 221941"/>
              <a:gd name="connsiteX3" fmla="*/ 97655 w 106532"/>
              <a:gd name="connsiteY3" fmla="*/ 221941 h 221941"/>
              <a:gd name="connsiteX4" fmla="*/ 106532 w 106532"/>
              <a:gd name="connsiteY4" fmla="*/ 195308 h 221941"/>
              <a:gd name="connsiteX5" fmla="*/ 88777 w 106532"/>
              <a:gd name="connsiteY5" fmla="*/ 79899 h 221941"/>
              <a:gd name="connsiteX6" fmla="*/ 88777 w 106532"/>
              <a:gd name="connsiteY6" fmla="*/ 0 h 22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532" h="221941">
                <a:moveTo>
                  <a:pt x="0" y="133165"/>
                </a:moveTo>
                <a:cubicBezTo>
                  <a:pt x="14796" y="139083"/>
                  <a:pt x="32478" y="140333"/>
                  <a:pt x="44389" y="150920"/>
                </a:cubicBezTo>
                <a:cubicBezTo>
                  <a:pt x="60338" y="165097"/>
                  <a:pt x="64810" y="189097"/>
                  <a:pt x="79899" y="204186"/>
                </a:cubicBezTo>
                <a:lnTo>
                  <a:pt x="97655" y="221941"/>
                </a:lnTo>
                <a:cubicBezTo>
                  <a:pt x="100614" y="213063"/>
                  <a:pt x="106532" y="204666"/>
                  <a:pt x="106532" y="195308"/>
                </a:cubicBezTo>
                <a:cubicBezTo>
                  <a:pt x="106532" y="66873"/>
                  <a:pt x="95536" y="174524"/>
                  <a:pt x="88777" y="79899"/>
                </a:cubicBezTo>
                <a:cubicBezTo>
                  <a:pt x="86879" y="53334"/>
                  <a:pt x="88777" y="26633"/>
                  <a:pt x="88777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298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160</Words>
  <Application>Microsoft Office PowerPoint</Application>
  <PresentationFormat>宽屏</PresentationFormat>
  <Paragraphs>48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等线</vt:lpstr>
      <vt:lpstr>等线 Light</vt:lpstr>
      <vt:lpstr>Arial</vt:lpstr>
      <vt:lpstr>Wingdings</vt:lpstr>
      <vt:lpstr>Office 主题​​</vt:lpstr>
      <vt:lpstr>碰撞检测</vt:lpstr>
      <vt:lpstr>PowerPoint 演示文稿</vt:lpstr>
      <vt:lpstr>矩形碰撞检测</vt:lpstr>
      <vt:lpstr>矩形碰撞检测案例</vt:lpstr>
      <vt:lpstr>简易的俄罗斯方块</vt:lpstr>
      <vt:lpstr>圆形的碰撞检测</vt:lpstr>
      <vt:lpstr>PowerPoint 演示文稿</vt:lpstr>
      <vt:lpstr>气泡效果</vt:lpstr>
      <vt:lpstr>多物体碰撞检测</vt:lpstr>
      <vt:lpstr>PowerPoint 演示文稿</vt:lpstr>
      <vt:lpstr>光线投影法碰撞检测</vt:lpstr>
      <vt:lpstr>PowerPoint 演示文稿</vt:lpstr>
      <vt:lpstr>求两条直线的交点坐标</vt:lpstr>
      <vt:lpstr>投掷小球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碰撞检测</dc:title>
  <dc:creator>master</dc:creator>
  <cp:lastModifiedBy>master</cp:lastModifiedBy>
  <cp:revision>27</cp:revision>
  <dcterms:created xsi:type="dcterms:W3CDTF">2017-08-28T02:09:24Z</dcterms:created>
  <dcterms:modified xsi:type="dcterms:W3CDTF">2017-08-31T09:16:46Z</dcterms:modified>
</cp:coreProperties>
</file>

<file path=docProps/thumbnail.jpeg>
</file>